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/Relationships>
</file>

<file path=ppt/slideLayouts/_rels/slideLayout1.xml.rels><?xml version="1.0" encoding="UTF-8"?>
<Relationships xmlns="http://schemas.openxmlformats.org/package/2006/relationships">
   <Relationship Id="rId1" Type="http://schemas.openxmlformats.org/officeDocument/2006/relationships/slideMaster" Target="../slideMasters/slideMaster1.xml" />
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3" Type="http://schemas.openxmlformats.org/officeDocument/2006/relationships/image" Target="../media/image3.png" /><Relationship Id="rId4" Type="http://schemas.openxmlformats.org/officeDocument/2006/relationships/image" Target="../media/image4.png" /><Relationship Id="rId5" Type="http://schemas.openxmlformats.org/officeDocument/2006/relationships/image" Target="../media/image5.png" /><Relationship Id="rId6" Type="http://schemas.openxmlformats.org/officeDocument/2006/relationships/image" Target="../media/image6.png" 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2" Type="http://schemas.openxmlformats.org/officeDocument/2006/relationships/image" Target="../media/image72.png" /><Relationship Id="rId73" Type="http://schemas.openxmlformats.org/officeDocument/2006/relationships/image" Target="../media/image73.png" /><Relationship Id="rId74" Type="http://schemas.openxmlformats.org/officeDocument/2006/relationships/image" Target="../media/image74.png" /><Relationship Id="rId75" Type="http://schemas.openxmlformats.org/officeDocument/2006/relationships/image" Target="../media/image75.png" /><Relationship Id="rId76" Type="http://schemas.openxmlformats.org/officeDocument/2006/relationships/image" Target="../media/image76.png" 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77" Type="http://schemas.openxmlformats.org/officeDocument/2006/relationships/image" Target="../media/image77.png" /><Relationship Id="rId78" Type="http://schemas.openxmlformats.org/officeDocument/2006/relationships/image" Target="../media/image78.png" /><Relationship Id="rId79" Type="http://schemas.openxmlformats.org/officeDocument/2006/relationships/image" Target="../media/image79.png" /><Relationship Id="rId80" Type="http://schemas.openxmlformats.org/officeDocument/2006/relationships/image" Target="../media/image80.png" 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1" Type="http://schemas.openxmlformats.org/officeDocument/2006/relationships/image" Target="../media/image81.png" /><Relationship Id="rId82" Type="http://schemas.openxmlformats.org/officeDocument/2006/relationships/image" Target="../media/image82.png" /><Relationship Id="rId83" Type="http://schemas.openxmlformats.org/officeDocument/2006/relationships/image" Target="../media/image83.png" /><Relationship Id="rId84" Type="http://schemas.openxmlformats.org/officeDocument/2006/relationships/image" Target="../media/image84.png" /><Relationship Id="rId85" Type="http://schemas.openxmlformats.org/officeDocument/2006/relationships/image" Target="../media/image85.png" /><Relationship Id="rId86" Type="http://schemas.openxmlformats.org/officeDocument/2006/relationships/image" Target="../media/image86.png" 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7" Type="http://schemas.openxmlformats.org/officeDocument/2006/relationships/image" Target="../media/image87.png" /><Relationship Id="rId88" Type="http://schemas.openxmlformats.org/officeDocument/2006/relationships/image" Target="../media/image88.png" /><Relationship Id="rId89" Type="http://schemas.openxmlformats.org/officeDocument/2006/relationships/image" Target="../media/image89.png" /><Relationship Id="rId90" Type="http://schemas.openxmlformats.org/officeDocument/2006/relationships/image" Target="../media/image90.png" /><Relationship Id="rId91" Type="http://schemas.openxmlformats.org/officeDocument/2006/relationships/image" Target="../media/image91.png" /><Relationship Id="rId92" Type="http://schemas.openxmlformats.org/officeDocument/2006/relationships/image" Target="../media/image92.png" /><Relationship Id="rId93" Type="http://schemas.openxmlformats.org/officeDocument/2006/relationships/image" Target="../media/image93.png" /><Relationship Id="rId94" Type="http://schemas.openxmlformats.org/officeDocument/2006/relationships/image" Target="../media/image94.png" /><Relationship Id="rId95" Type="http://schemas.openxmlformats.org/officeDocument/2006/relationships/image" Target="../media/image95.png" 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96" Type="http://schemas.openxmlformats.org/officeDocument/2006/relationships/image" Target="../media/image96.png" /><Relationship Id="rId97" Type="http://schemas.openxmlformats.org/officeDocument/2006/relationships/image" Target="../media/image97.png" /><Relationship Id="rId98" Type="http://schemas.openxmlformats.org/officeDocument/2006/relationships/image" Target="../media/image98.png" /><Relationship Id="rId99" Type="http://schemas.openxmlformats.org/officeDocument/2006/relationships/image" Target="../media/image99.png" /><Relationship Id="rId100" Type="http://schemas.openxmlformats.org/officeDocument/2006/relationships/image" Target="../media/image100.png" /><Relationship Id="rId101" Type="http://schemas.openxmlformats.org/officeDocument/2006/relationships/image" Target="../media/image101.png" /><Relationship Id="rId102" Type="http://schemas.openxmlformats.org/officeDocument/2006/relationships/image" Target="../media/image102.png" /><Relationship Id="rId103" Type="http://schemas.openxmlformats.org/officeDocument/2006/relationships/image" Target="../media/image103.png" /><Relationship Id="rId104" Type="http://schemas.openxmlformats.org/officeDocument/2006/relationships/image" Target="../media/image104.png" 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05" Type="http://schemas.openxmlformats.org/officeDocument/2006/relationships/image" Target="../media/image105.png" /><Relationship Id="rId106" Type="http://schemas.openxmlformats.org/officeDocument/2006/relationships/image" Target="../media/image106.png" /><Relationship Id="rId107" Type="http://schemas.openxmlformats.org/officeDocument/2006/relationships/image" Target="../media/image107.png" /><Relationship Id="rId108" Type="http://schemas.openxmlformats.org/officeDocument/2006/relationships/image" Target="../media/image108.png" /><Relationship Id="rId109" Type="http://schemas.openxmlformats.org/officeDocument/2006/relationships/image" Target="../media/image109.png" /><Relationship Id="rId110" Type="http://schemas.openxmlformats.org/officeDocument/2006/relationships/image" Target="../media/image110.png" /><Relationship Id="rId111" Type="http://schemas.openxmlformats.org/officeDocument/2006/relationships/image" Target="../media/image111.png" /><Relationship Id="rId112" Type="http://schemas.openxmlformats.org/officeDocument/2006/relationships/image" Target="../media/image112.png" 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13" Type="http://schemas.openxmlformats.org/officeDocument/2006/relationships/image" Target="../media/image113.png" /><Relationship Id="rId114" Type="http://schemas.openxmlformats.org/officeDocument/2006/relationships/image" Target="../media/image114.png" /><Relationship Id="rId115" Type="http://schemas.openxmlformats.org/officeDocument/2006/relationships/image" Target="../media/image115.png" /><Relationship Id="rId116" Type="http://schemas.openxmlformats.org/officeDocument/2006/relationships/image" Target="../media/image116.png" /><Relationship Id="rId117" Type="http://schemas.openxmlformats.org/officeDocument/2006/relationships/image" Target="../media/image117.png" /><Relationship Id="rId118" Type="http://schemas.openxmlformats.org/officeDocument/2006/relationships/image" Target="../media/image118.png" 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19" Type="http://schemas.openxmlformats.org/officeDocument/2006/relationships/image" Target="../media/image119.png" /><Relationship Id="rId120" Type="http://schemas.openxmlformats.org/officeDocument/2006/relationships/image" Target="../media/image120.png" /><Relationship Id="rId121" Type="http://schemas.openxmlformats.org/officeDocument/2006/relationships/image" Target="../media/image121.png" /><Relationship Id="rId122" Type="http://schemas.openxmlformats.org/officeDocument/2006/relationships/image" Target="../media/image122.png" /><Relationship Id="rId123" Type="http://schemas.openxmlformats.org/officeDocument/2006/relationships/image" Target="../media/image123.png" /><Relationship Id="rId124" Type="http://schemas.openxmlformats.org/officeDocument/2006/relationships/image" Target="../media/image124.png" /><Relationship Id="rId125" Type="http://schemas.openxmlformats.org/officeDocument/2006/relationships/image" Target="../media/image125.png" /><Relationship Id="rId126" Type="http://schemas.openxmlformats.org/officeDocument/2006/relationships/image" Target="../media/image126.png" /><Relationship Id="rId127" Type="http://schemas.openxmlformats.org/officeDocument/2006/relationships/image" Target="../media/image127.png" 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28" Type="http://schemas.openxmlformats.org/officeDocument/2006/relationships/image" Target="../media/image128.png" /><Relationship Id="rId129" Type="http://schemas.openxmlformats.org/officeDocument/2006/relationships/image" Target="../media/image129.png" /><Relationship Id="rId130" Type="http://schemas.openxmlformats.org/officeDocument/2006/relationships/image" Target="../media/image130.png" /><Relationship Id="rId131" Type="http://schemas.openxmlformats.org/officeDocument/2006/relationships/image" Target="../media/image131.png" /><Relationship Id="rId132" Type="http://schemas.openxmlformats.org/officeDocument/2006/relationships/image" Target="../media/image132.png" /><Relationship Id="rId133" Type="http://schemas.openxmlformats.org/officeDocument/2006/relationships/image" Target="../media/image133.png" /><Relationship Id="rId134" Type="http://schemas.openxmlformats.org/officeDocument/2006/relationships/image" Target="../media/image134.png" /><Relationship Id="rId135" Type="http://schemas.openxmlformats.org/officeDocument/2006/relationships/image" Target="../media/image135.png" 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36" Type="http://schemas.openxmlformats.org/officeDocument/2006/relationships/image" Target="../media/image136.png" /><Relationship Id="rId137" Type="http://schemas.openxmlformats.org/officeDocument/2006/relationships/image" Target="../media/image137.png" /><Relationship Id="rId138" Type="http://schemas.openxmlformats.org/officeDocument/2006/relationships/image" Target="../media/image138.png" /><Relationship Id="rId139" Type="http://schemas.openxmlformats.org/officeDocument/2006/relationships/image" Target="../media/image139.png" /><Relationship Id="rId140" Type="http://schemas.openxmlformats.org/officeDocument/2006/relationships/image" Target="../media/image140.png" /><Relationship Id="rId141" Type="http://schemas.openxmlformats.org/officeDocument/2006/relationships/image" Target="../media/image141.png" 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 /><Relationship Id="rId8" Type="http://schemas.openxmlformats.org/officeDocument/2006/relationships/image" Target="../media/image8.png" /><Relationship Id="rId9" Type="http://schemas.openxmlformats.org/officeDocument/2006/relationships/image" Target="../media/image9.png" /><Relationship Id="rId10" Type="http://schemas.openxmlformats.org/officeDocument/2006/relationships/image" Target="../media/image10.png" /><Relationship Id="rId11" Type="http://schemas.openxmlformats.org/officeDocument/2006/relationships/image" Target="../media/image11.png" /><Relationship Id="rId12" Type="http://schemas.openxmlformats.org/officeDocument/2006/relationships/image" Target="../media/image12.png" 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42" Type="http://schemas.openxmlformats.org/officeDocument/2006/relationships/image" Target="../media/image142.png" /><Relationship Id="rId143" Type="http://schemas.openxmlformats.org/officeDocument/2006/relationships/image" Target="../media/image143.png" /><Relationship Id="rId144" Type="http://schemas.openxmlformats.org/officeDocument/2006/relationships/image" Target="../media/image144.png" /><Relationship Id="rId145" Type="http://schemas.openxmlformats.org/officeDocument/2006/relationships/image" Target="../media/image145.png" /><Relationship Id="rId146" Type="http://schemas.openxmlformats.org/officeDocument/2006/relationships/image" Target="../media/image146.png" /><Relationship Id="rId147" Type="http://schemas.openxmlformats.org/officeDocument/2006/relationships/image" Target="../media/image147.png" /><Relationship Id="rId148" Type="http://schemas.openxmlformats.org/officeDocument/2006/relationships/image" Target="../media/image148.png" /><Relationship Id="rId149" Type="http://schemas.openxmlformats.org/officeDocument/2006/relationships/image" Target="../media/image149.png" /><Relationship Id="rId150" Type="http://schemas.openxmlformats.org/officeDocument/2006/relationships/image" Target="../media/image150.png" /><Relationship Id="rId151" Type="http://schemas.openxmlformats.org/officeDocument/2006/relationships/image" Target="../media/image151.png" /><Relationship Id="rId152" Type="http://schemas.openxmlformats.org/officeDocument/2006/relationships/image" Target="../media/image152.png" /><Relationship Id="rId153" Type="http://schemas.openxmlformats.org/officeDocument/2006/relationships/image" Target="../media/image153.png" /><Relationship Id="rId154" Type="http://schemas.openxmlformats.org/officeDocument/2006/relationships/image" Target="../media/image154.png" /><Relationship Id="rId155" Type="http://schemas.openxmlformats.org/officeDocument/2006/relationships/image" Target="../media/image155.png" /><Relationship Id="rId156" Type="http://schemas.openxmlformats.org/officeDocument/2006/relationships/image" Target="../media/image156.png" 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57" Type="http://schemas.openxmlformats.org/officeDocument/2006/relationships/image" Target="../media/image157.png" /><Relationship Id="rId158" Type="http://schemas.openxmlformats.org/officeDocument/2006/relationships/image" Target="../media/image158.png" /><Relationship Id="rId159" Type="http://schemas.openxmlformats.org/officeDocument/2006/relationships/image" Target="../media/image159.png" /><Relationship Id="rId160" Type="http://schemas.openxmlformats.org/officeDocument/2006/relationships/image" Target="../media/image160.png" /><Relationship Id="rId161" Type="http://schemas.openxmlformats.org/officeDocument/2006/relationships/image" Target="../media/image161.png" /><Relationship Id="rId162" Type="http://schemas.openxmlformats.org/officeDocument/2006/relationships/image" Target="../media/image162.png" /><Relationship Id="rId163" Type="http://schemas.openxmlformats.org/officeDocument/2006/relationships/image" Target="../media/image163.png" /><Relationship Id="rId164" Type="http://schemas.openxmlformats.org/officeDocument/2006/relationships/image" Target="../media/image164.png" /><Relationship Id="rId165" Type="http://schemas.openxmlformats.org/officeDocument/2006/relationships/image" Target="../media/image165.png" /><Relationship Id="rId166" Type="http://schemas.openxmlformats.org/officeDocument/2006/relationships/image" Target="../media/image166.png" /><Relationship Id="rId167" Type="http://schemas.openxmlformats.org/officeDocument/2006/relationships/image" Target="../media/image167.png" /><Relationship Id="rId168" Type="http://schemas.openxmlformats.org/officeDocument/2006/relationships/image" Target="../media/image168.png" /><Relationship Id="rId169" Type="http://schemas.openxmlformats.org/officeDocument/2006/relationships/image" Target="../media/image169.png" /><Relationship Id="rId170" Type="http://schemas.openxmlformats.org/officeDocument/2006/relationships/image" Target="../media/image170.png" /><Relationship Id="rId171" Type="http://schemas.openxmlformats.org/officeDocument/2006/relationships/image" Target="../media/image171.png" /><Relationship Id="rId172" Type="http://schemas.openxmlformats.org/officeDocument/2006/relationships/image" Target="../media/image172.png" /><Relationship Id="rId173" Type="http://schemas.openxmlformats.org/officeDocument/2006/relationships/image" Target="../media/image173.png" /><Relationship Id="rId174" Type="http://schemas.openxmlformats.org/officeDocument/2006/relationships/image" Target="../media/image174.png" /><Relationship Id="rId175" Type="http://schemas.openxmlformats.org/officeDocument/2006/relationships/image" Target="../media/image175.png" /><Relationship Id="rId176" Type="http://schemas.openxmlformats.org/officeDocument/2006/relationships/image" Target="../media/image176.png" /><Relationship Id="rId177" Type="http://schemas.openxmlformats.org/officeDocument/2006/relationships/image" Target="../media/image177.png" /><Relationship Id="rId178" Type="http://schemas.openxmlformats.org/officeDocument/2006/relationships/image" Target="../media/image178.png" /><Relationship Id="rId179" Type="http://schemas.openxmlformats.org/officeDocument/2006/relationships/image" Target="../media/image179.png" /><Relationship Id="rId180" Type="http://schemas.openxmlformats.org/officeDocument/2006/relationships/image" Target="../media/image180.png" /><Relationship Id="rId181" Type="http://schemas.openxmlformats.org/officeDocument/2006/relationships/image" Target="../media/image181.png" /><Relationship Id="rId182" Type="http://schemas.openxmlformats.org/officeDocument/2006/relationships/image" Target="../media/image182.png" /><Relationship Id="rId183" Type="http://schemas.openxmlformats.org/officeDocument/2006/relationships/image" Target="../media/image183.png" /><Relationship Id="rId184" Type="http://schemas.openxmlformats.org/officeDocument/2006/relationships/image" Target="../media/image184.png" /><Relationship Id="rId185" Type="http://schemas.openxmlformats.org/officeDocument/2006/relationships/image" Target="../media/image185.png" /><Relationship Id="rId186" Type="http://schemas.openxmlformats.org/officeDocument/2006/relationships/image" Target="../media/image186.png" /><Relationship Id="rId187" Type="http://schemas.openxmlformats.org/officeDocument/2006/relationships/image" Target="../media/image187.png" /><Relationship Id="rId188" Type="http://schemas.openxmlformats.org/officeDocument/2006/relationships/image" Target="../media/image188.png" /><Relationship Id="rId189" Type="http://schemas.openxmlformats.org/officeDocument/2006/relationships/image" Target="../media/image189.png" /><Relationship Id="rId190" Type="http://schemas.openxmlformats.org/officeDocument/2006/relationships/image" Target="../media/image190.png" /><Relationship Id="rId191" Type="http://schemas.openxmlformats.org/officeDocument/2006/relationships/image" Target="../media/image191.png" /><Relationship Id="rId192" Type="http://schemas.openxmlformats.org/officeDocument/2006/relationships/image" Target="../media/image192.png" 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93" Type="http://schemas.openxmlformats.org/officeDocument/2006/relationships/image" Target="../media/image193.png" /><Relationship Id="rId194" Type="http://schemas.openxmlformats.org/officeDocument/2006/relationships/image" Target="../media/image194.png" /><Relationship Id="rId195" Type="http://schemas.openxmlformats.org/officeDocument/2006/relationships/image" Target="../media/image195.png" /><Relationship Id="rId196" Type="http://schemas.openxmlformats.org/officeDocument/2006/relationships/image" Target="../media/image196.png" /><Relationship Id="rId197" Type="http://schemas.openxmlformats.org/officeDocument/2006/relationships/image" Target="../media/image197.png" /><Relationship Id="rId198" Type="http://schemas.openxmlformats.org/officeDocument/2006/relationships/image" Target="../media/image198.png" /><Relationship Id="rId199" Type="http://schemas.openxmlformats.org/officeDocument/2006/relationships/image" Target="../media/image199.png" /><Relationship Id="rId200" Type="http://schemas.openxmlformats.org/officeDocument/2006/relationships/image" Target="../media/image200.png" /><Relationship Id="rId201" Type="http://schemas.openxmlformats.org/officeDocument/2006/relationships/image" Target="../media/image201.png" /><Relationship Id="rId202" Type="http://schemas.openxmlformats.org/officeDocument/2006/relationships/image" Target="../media/image202.png" /><Relationship Id="rId203" Type="http://schemas.openxmlformats.org/officeDocument/2006/relationships/image" Target="../media/image203.png" /><Relationship Id="rId204" Type="http://schemas.openxmlformats.org/officeDocument/2006/relationships/image" Target="../media/image204.png" /><Relationship Id="rId205" Type="http://schemas.openxmlformats.org/officeDocument/2006/relationships/image" Target="../media/image205.png" /><Relationship Id="rId206" Type="http://schemas.openxmlformats.org/officeDocument/2006/relationships/image" Target="../media/image206.png" /><Relationship Id="rId207" Type="http://schemas.openxmlformats.org/officeDocument/2006/relationships/image" Target="../media/image207.png" /><Relationship Id="rId208" Type="http://schemas.openxmlformats.org/officeDocument/2006/relationships/image" Target="../media/image208.png" /><Relationship Id="rId209" Type="http://schemas.openxmlformats.org/officeDocument/2006/relationships/image" Target="../media/image209.png" /><Relationship Id="rId210" Type="http://schemas.openxmlformats.org/officeDocument/2006/relationships/image" Target="../media/image210.png" /><Relationship Id="rId211" Type="http://schemas.openxmlformats.org/officeDocument/2006/relationships/image" Target="../media/image211.png" /><Relationship Id="rId212" Type="http://schemas.openxmlformats.org/officeDocument/2006/relationships/image" Target="../media/image212.png" /><Relationship Id="rId213" Type="http://schemas.openxmlformats.org/officeDocument/2006/relationships/image" Target="../media/image213.png" /><Relationship Id="rId214" Type="http://schemas.openxmlformats.org/officeDocument/2006/relationships/image" Target="../media/image214.png" /><Relationship Id="rId215" Type="http://schemas.openxmlformats.org/officeDocument/2006/relationships/image" Target="../media/image215.png" /><Relationship Id="rId216" Type="http://schemas.openxmlformats.org/officeDocument/2006/relationships/image" Target="../media/image216.png" /><Relationship Id="rId217" Type="http://schemas.openxmlformats.org/officeDocument/2006/relationships/image" Target="../media/image217.png" /><Relationship Id="rId218" Type="http://schemas.openxmlformats.org/officeDocument/2006/relationships/image" Target="../media/image218.png" /><Relationship Id="rId219" Type="http://schemas.openxmlformats.org/officeDocument/2006/relationships/image" Target="../media/image219.png" /><Relationship Id="rId220" Type="http://schemas.openxmlformats.org/officeDocument/2006/relationships/image" Target="../media/image220.png" /><Relationship Id="rId221" Type="http://schemas.openxmlformats.org/officeDocument/2006/relationships/image" Target="../media/image221.png" /><Relationship Id="rId222" Type="http://schemas.openxmlformats.org/officeDocument/2006/relationships/image" Target="../media/image222.png" /><Relationship Id="rId223" Type="http://schemas.openxmlformats.org/officeDocument/2006/relationships/image" Target="../media/image223.png" /><Relationship Id="rId224" Type="http://schemas.openxmlformats.org/officeDocument/2006/relationships/image" Target="../media/image224.png" /><Relationship Id="rId225" Type="http://schemas.openxmlformats.org/officeDocument/2006/relationships/image" Target="../media/image225.png" /><Relationship Id="rId226" Type="http://schemas.openxmlformats.org/officeDocument/2006/relationships/image" Target="../media/image226.png" /><Relationship Id="rId227" Type="http://schemas.openxmlformats.org/officeDocument/2006/relationships/image" Target="../media/image227.png" /><Relationship Id="rId228" Type="http://schemas.openxmlformats.org/officeDocument/2006/relationships/image" Target="../media/image228.png" /><Relationship Id="rId229" Type="http://schemas.openxmlformats.org/officeDocument/2006/relationships/image" Target="../media/image229.png" /><Relationship Id="rId230" Type="http://schemas.openxmlformats.org/officeDocument/2006/relationships/image" Target="../media/image230.png" /><Relationship Id="rId231" Type="http://schemas.openxmlformats.org/officeDocument/2006/relationships/image" Target="../media/image231.png" /><Relationship Id="rId232" Type="http://schemas.openxmlformats.org/officeDocument/2006/relationships/image" Target="../media/image232.png" /><Relationship Id="rId233" Type="http://schemas.openxmlformats.org/officeDocument/2006/relationships/image" Target="../media/image233.png" 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34" Type="http://schemas.openxmlformats.org/officeDocument/2006/relationships/image" Target="../media/image234.png" /><Relationship Id="rId235" Type="http://schemas.openxmlformats.org/officeDocument/2006/relationships/image" Target="../media/image235.png" /><Relationship Id="rId236" Type="http://schemas.openxmlformats.org/officeDocument/2006/relationships/image" Target="../media/image236.png" /><Relationship Id="rId237" Type="http://schemas.openxmlformats.org/officeDocument/2006/relationships/image" Target="../media/image237.png" /><Relationship Id="rId238" Type="http://schemas.openxmlformats.org/officeDocument/2006/relationships/image" Target="../media/image238.png" /><Relationship Id="rId239" Type="http://schemas.openxmlformats.org/officeDocument/2006/relationships/image" Target="../media/image239.png" /><Relationship Id="rId240" Type="http://schemas.openxmlformats.org/officeDocument/2006/relationships/image" Target="../media/image240.png" /><Relationship Id="rId241" Type="http://schemas.openxmlformats.org/officeDocument/2006/relationships/image" Target="../media/image241.png" /><Relationship Id="rId242" Type="http://schemas.openxmlformats.org/officeDocument/2006/relationships/image" Target="../media/image242.png" /><Relationship Id="rId243" Type="http://schemas.openxmlformats.org/officeDocument/2006/relationships/image" Target="../media/image243.png" /><Relationship Id="rId244" Type="http://schemas.openxmlformats.org/officeDocument/2006/relationships/image" Target="../media/image244.png" /><Relationship Id="rId245" Type="http://schemas.openxmlformats.org/officeDocument/2006/relationships/image" Target="../media/image245.png" /><Relationship Id="rId246" Type="http://schemas.openxmlformats.org/officeDocument/2006/relationships/image" Target="../media/image246.png" /><Relationship Id="rId247" Type="http://schemas.openxmlformats.org/officeDocument/2006/relationships/image" Target="../media/image247.png" /><Relationship Id="rId248" Type="http://schemas.openxmlformats.org/officeDocument/2006/relationships/image" Target="../media/image248.png" /><Relationship Id="rId249" Type="http://schemas.openxmlformats.org/officeDocument/2006/relationships/image" Target="../media/image249.png" /><Relationship Id="rId250" Type="http://schemas.openxmlformats.org/officeDocument/2006/relationships/image" Target="../media/image250.png" /><Relationship Id="rId251" Type="http://schemas.openxmlformats.org/officeDocument/2006/relationships/image" Target="../media/image251.png" /><Relationship Id="rId252" Type="http://schemas.openxmlformats.org/officeDocument/2006/relationships/image" Target="../media/image252.png" /><Relationship Id="rId253" Type="http://schemas.openxmlformats.org/officeDocument/2006/relationships/image" Target="../media/image253.png" /><Relationship Id="rId254" Type="http://schemas.openxmlformats.org/officeDocument/2006/relationships/image" Target="../media/image254.png" /><Relationship Id="rId255" Type="http://schemas.openxmlformats.org/officeDocument/2006/relationships/image" Target="../media/image255.png" /><Relationship Id="rId256" Type="http://schemas.openxmlformats.org/officeDocument/2006/relationships/image" Target="../media/image256.png" /><Relationship Id="rId257" Type="http://schemas.openxmlformats.org/officeDocument/2006/relationships/image" Target="../media/image257.png" /><Relationship Id="rId258" Type="http://schemas.openxmlformats.org/officeDocument/2006/relationships/image" Target="../media/image258.png" /><Relationship Id="rId259" Type="http://schemas.openxmlformats.org/officeDocument/2006/relationships/image" Target="../media/image259.png" /><Relationship Id="rId260" Type="http://schemas.openxmlformats.org/officeDocument/2006/relationships/image" Target="../media/image260.png" /><Relationship Id="rId261" Type="http://schemas.openxmlformats.org/officeDocument/2006/relationships/image" Target="../media/image261.png" /><Relationship Id="rId262" Type="http://schemas.openxmlformats.org/officeDocument/2006/relationships/image" Target="../media/image262.png" /><Relationship Id="rId263" Type="http://schemas.openxmlformats.org/officeDocument/2006/relationships/image" Target="../media/image263.png" /><Relationship Id="rId264" Type="http://schemas.openxmlformats.org/officeDocument/2006/relationships/image" Target="../media/image264.png" /><Relationship Id="rId265" Type="http://schemas.openxmlformats.org/officeDocument/2006/relationships/image" Target="../media/image265.png" /><Relationship Id="rId266" Type="http://schemas.openxmlformats.org/officeDocument/2006/relationships/image" Target="../media/image266.png" /><Relationship Id="rId267" Type="http://schemas.openxmlformats.org/officeDocument/2006/relationships/image" Target="../media/image267.png" /><Relationship Id="rId268" Type="http://schemas.openxmlformats.org/officeDocument/2006/relationships/image" Target="../media/image268.png" /><Relationship Id="rId269" Type="http://schemas.openxmlformats.org/officeDocument/2006/relationships/image" Target="../media/image269.png" /><Relationship Id="rId270" Type="http://schemas.openxmlformats.org/officeDocument/2006/relationships/image" Target="../media/image270.png" /><Relationship Id="rId271" Type="http://schemas.openxmlformats.org/officeDocument/2006/relationships/image" Target="../media/image271.png" /><Relationship Id="rId272" Type="http://schemas.openxmlformats.org/officeDocument/2006/relationships/image" Target="../media/image272.png" /><Relationship Id="rId273" Type="http://schemas.openxmlformats.org/officeDocument/2006/relationships/image" Target="../media/image273.png" /><Relationship Id="rId274" Type="http://schemas.openxmlformats.org/officeDocument/2006/relationships/image" Target="../media/image274.png" /><Relationship Id="rId275" Type="http://schemas.openxmlformats.org/officeDocument/2006/relationships/image" Target="../media/image275.png" /><Relationship Id="rId276" Type="http://schemas.openxmlformats.org/officeDocument/2006/relationships/image" Target="../media/image276.png" /><Relationship Id="rId277" Type="http://schemas.openxmlformats.org/officeDocument/2006/relationships/image" Target="../media/image277.png" /><Relationship Id="rId278" Type="http://schemas.openxmlformats.org/officeDocument/2006/relationships/image" Target="../media/image278.png" /><Relationship Id="rId279" Type="http://schemas.openxmlformats.org/officeDocument/2006/relationships/image" Target="../media/image279.png" /><Relationship Id="rId280" Type="http://schemas.openxmlformats.org/officeDocument/2006/relationships/image" Target="../media/image280.png" /><Relationship Id="rId281" Type="http://schemas.openxmlformats.org/officeDocument/2006/relationships/image" Target="../media/image281.png" 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82" Type="http://schemas.openxmlformats.org/officeDocument/2006/relationships/image" Target="../media/image282.png" /><Relationship Id="rId283" Type="http://schemas.openxmlformats.org/officeDocument/2006/relationships/image" Target="../media/image283.png" /><Relationship Id="rId284" Type="http://schemas.openxmlformats.org/officeDocument/2006/relationships/image" Target="../media/image284.png" /><Relationship Id="rId285" Type="http://schemas.openxmlformats.org/officeDocument/2006/relationships/image" Target="../media/image285.png" /><Relationship Id="rId286" Type="http://schemas.openxmlformats.org/officeDocument/2006/relationships/image" Target="../media/image286.png" /><Relationship Id="rId287" Type="http://schemas.openxmlformats.org/officeDocument/2006/relationships/image" Target="../media/image287.png" /><Relationship Id="rId288" Type="http://schemas.openxmlformats.org/officeDocument/2006/relationships/image" Target="../media/image288.png" /><Relationship Id="rId289" Type="http://schemas.openxmlformats.org/officeDocument/2006/relationships/image" Target="../media/image289.png" /><Relationship Id="rId290" Type="http://schemas.openxmlformats.org/officeDocument/2006/relationships/image" Target="../media/image290.png" /><Relationship Id="rId291" Type="http://schemas.openxmlformats.org/officeDocument/2006/relationships/image" Target="../media/image291.png" /><Relationship Id="rId292" Type="http://schemas.openxmlformats.org/officeDocument/2006/relationships/image" Target="../media/image292.png" /><Relationship Id="rId293" Type="http://schemas.openxmlformats.org/officeDocument/2006/relationships/image" Target="../media/image293.png" /><Relationship Id="rId294" Type="http://schemas.openxmlformats.org/officeDocument/2006/relationships/image" Target="../media/image294.png" /><Relationship Id="rId295" Type="http://schemas.openxmlformats.org/officeDocument/2006/relationships/image" Target="../media/image295.png" /><Relationship Id="rId296" Type="http://schemas.openxmlformats.org/officeDocument/2006/relationships/image" Target="../media/image296.png" /><Relationship Id="rId297" Type="http://schemas.openxmlformats.org/officeDocument/2006/relationships/image" Target="../media/image297.png" /><Relationship Id="rId298" Type="http://schemas.openxmlformats.org/officeDocument/2006/relationships/image" Target="../media/image298.png" /><Relationship Id="rId299" Type="http://schemas.openxmlformats.org/officeDocument/2006/relationships/image" Target="../media/image299.png" /><Relationship Id="rId300" Type="http://schemas.openxmlformats.org/officeDocument/2006/relationships/image" Target="../media/image300.png" /><Relationship Id="rId301" Type="http://schemas.openxmlformats.org/officeDocument/2006/relationships/image" Target="../media/image301.png" /><Relationship Id="rId302" Type="http://schemas.openxmlformats.org/officeDocument/2006/relationships/image" Target="../media/image302.png" /><Relationship Id="rId303" Type="http://schemas.openxmlformats.org/officeDocument/2006/relationships/image" Target="../media/image303.png" /><Relationship Id="rId304" Type="http://schemas.openxmlformats.org/officeDocument/2006/relationships/image" Target="../media/image304.png" /><Relationship Id="rId305" Type="http://schemas.openxmlformats.org/officeDocument/2006/relationships/image" Target="../media/image305.png" /><Relationship Id="rId306" Type="http://schemas.openxmlformats.org/officeDocument/2006/relationships/image" Target="../media/image306.png" /><Relationship Id="rId307" Type="http://schemas.openxmlformats.org/officeDocument/2006/relationships/image" Target="../media/image307.png" /><Relationship Id="rId308" Type="http://schemas.openxmlformats.org/officeDocument/2006/relationships/image" Target="../media/image308.png" /><Relationship Id="rId309" Type="http://schemas.openxmlformats.org/officeDocument/2006/relationships/image" Target="../media/image309.png" /><Relationship Id="rId310" Type="http://schemas.openxmlformats.org/officeDocument/2006/relationships/image" Target="../media/image310.png" /><Relationship Id="rId311" Type="http://schemas.openxmlformats.org/officeDocument/2006/relationships/image" Target="../media/image311.png" /><Relationship Id="rId312" Type="http://schemas.openxmlformats.org/officeDocument/2006/relationships/image" Target="../media/image312.png" /><Relationship Id="rId313" Type="http://schemas.openxmlformats.org/officeDocument/2006/relationships/image" Target="../media/image313.png" /><Relationship Id="rId314" Type="http://schemas.openxmlformats.org/officeDocument/2006/relationships/image" Target="../media/image314.png" /><Relationship Id="rId315" Type="http://schemas.openxmlformats.org/officeDocument/2006/relationships/image" Target="../media/image315.png" /><Relationship Id="rId316" Type="http://schemas.openxmlformats.org/officeDocument/2006/relationships/image" Target="../media/image316.png" /><Relationship Id="rId317" Type="http://schemas.openxmlformats.org/officeDocument/2006/relationships/image" Target="../media/image317.png" /><Relationship Id="rId318" Type="http://schemas.openxmlformats.org/officeDocument/2006/relationships/image" Target="../media/image318.png" /><Relationship Id="rId319" Type="http://schemas.openxmlformats.org/officeDocument/2006/relationships/image" Target="../media/image319.png" /><Relationship Id="rId320" Type="http://schemas.openxmlformats.org/officeDocument/2006/relationships/image" Target="../media/image320.png" /><Relationship Id="rId321" Type="http://schemas.openxmlformats.org/officeDocument/2006/relationships/image" Target="../media/image321.png" /><Relationship Id="rId322" Type="http://schemas.openxmlformats.org/officeDocument/2006/relationships/image" Target="../media/image322.png" /><Relationship Id="rId323" Type="http://schemas.openxmlformats.org/officeDocument/2006/relationships/image" Target="../media/image323.png" /><Relationship Id="rId324" Type="http://schemas.openxmlformats.org/officeDocument/2006/relationships/image" Target="../media/image324.png" /><Relationship Id="rId325" Type="http://schemas.openxmlformats.org/officeDocument/2006/relationships/image" Target="../media/image325.png" /><Relationship Id="rId326" Type="http://schemas.openxmlformats.org/officeDocument/2006/relationships/image" Target="../media/image326.png" /><Relationship Id="rId327" Type="http://schemas.openxmlformats.org/officeDocument/2006/relationships/image" Target="../media/image327.png" /><Relationship Id="rId328" Type="http://schemas.openxmlformats.org/officeDocument/2006/relationships/image" Target="../media/image328.png" /><Relationship Id="rId329" Type="http://schemas.openxmlformats.org/officeDocument/2006/relationships/image" Target="../media/image329.png" /><Relationship Id="rId330" Type="http://schemas.openxmlformats.org/officeDocument/2006/relationships/image" Target="../media/image330.png" /><Relationship Id="rId331" Type="http://schemas.openxmlformats.org/officeDocument/2006/relationships/image" Target="../media/image331.png" 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32" Type="http://schemas.openxmlformats.org/officeDocument/2006/relationships/image" Target="../media/image332.png" /><Relationship Id="rId333" Type="http://schemas.openxmlformats.org/officeDocument/2006/relationships/image" Target="../media/image333.png" /><Relationship Id="rId334" Type="http://schemas.openxmlformats.org/officeDocument/2006/relationships/image" Target="../media/image334.png" 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35" Type="http://schemas.openxmlformats.org/officeDocument/2006/relationships/image" Target="../media/image335.png" /><Relationship Id="rId336" Type="http://schemas.openxmlformats.org/officeDocument/2006/relationships/image" Target="../media/image336.png" /><Relationship Id="rId337" Type="http://schemas.openxmlformats.org/officeDocument/2006/relationships/image" Target="../media/image337.png" /><Relationship Id="rId338" Type="http://schemas.openxmlformats.org/officeDocument/2006/relationships/image" Target="../media/image338.png" /><Relationship Id="rId339" Type="http://schemas.openxmlformats.org/officeDocument/2006/relationships/image" Target="../media/image339.png" /><Relationship Id="rId340" Type="http://schemas.openxmlformats.org/officeDocument/2006/relationships/image" Target="../media/image340.png" /><Relationship Id="rId341" Type="http://schemas.openxmlformats.org/officeDocument/2006/relationships/image" Target="../media/image341.png" /><Relationship Id="rId342" Type="http://schemas.openxmlformats.org/officeDocument/2006/relationships/image" Target="../media/image342.png" /><Relationship Id="rId343" Type="http://schemas.openxmlformats.org/officeDocument/2006/relationships/image" Target="../media/image343.png" /><Relationship Id="rId344" Type="http://schemas.openxmlformats.org/officeDocument/2006/relationships/image" Target="../media/image344.png" /><Relationship Id="rId345" Type="http://schemas.openxmlformats.org/officeDocument/2006/relationships/image" Target="../media/image345.png" /><Relationship Id="rId346" Type="http://schemas.openxmlformats.org/officeDocument/2006/relationships/image" Target="../media/image346.png" /><Relationship Id="rId347" Type="http://schemas.openxmlformats.org/officeDocument/2006/relationships/image" Target="../media/image347.png" /><Relationship Id="rId348" Type="http://schemas.openxmlformats.org/officeDocument/2006/relationships/image" Target="../media/image348.png" /><Relationship Id="rId349" Type="http://schemas.openxmlformats.org/officeDocument/2006/relationships/image" Target="../media/image349.png" /><Relationship Id="rId350" Type="http://schemas.openxmlformats.org/officeDocument/2006/relationships/image" Target="../media/image350.png" /><Relationship Id="rId351" Type="http://schemas.openxmlformats.org/officeDocument/2006/relationships/image" Target="../media/image351.png" /><Relationship Id="rId352" Type="http://schemas.openxmlformats.org/officeDocument/2006/relationships/image" Target="../media/image352.png" /><Relationship Id="rId353" Type="http://schemas.openxmlformats.org/officeDocument/2006/relationships/image" Target="../media/image353.png" /><Relationship Id="rId354" Type="http://schemas.openxmlformats.org/officeDocument/2006/relationships/image" Target="../media/image354.png" /><Relationship Id="rId355" Type="http://schemas.openxmlformats.org/officeDocument/2006/relationships/image" Target="../media/image355.png" /><Relationship Id="rId356" Type="http://schemas.openxmlformats.org/officeDocument/2006/relationships/image" Target="../media/image356.png" 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57" Type="http://schemas.openxmlformats.org/officeDocument/2006/relationships/image" Target="../media/image357.png" /><Relationship Id="rId358" Type="http://schemas.openxmlformats.org/officeDocument/2006/relationships/image" Target="../media/image358.png" /><Relationship Id="rId359" Type="http://schemas.openxmlformats.org/officeDocument/2006/relationships/image" Target="../media/image359.png" /><Relationship Id="rId360" Type="http://schemas.openxmlformats.org/officeDocument/2006/relationships/image" Target="../media/image360.png" /><Relationship Id="rId361" Type="http://schemas.openxmlformats.org/officeDocument/2006/relationships/image" Target="../media/image361.png" /><Relationship Id="rId362" Type="http://schemas.openxmlformats.org/officeDocument/2006/relationships/image" Target="../media/image362.png" /><Relationship Id="rId363" Type="http://schemas.openxmlformats.org/officeDocument/2006/relationships/image" Target="../media/image363.png" /><Relationship Id="rId364" Type="http://schemas.openxmlformats.org/officeDocument/2006/relationships/image" Target="../media/image364.png" /><Relationship Id="rId365" Type="http://schemas.openxmlformats.org/officeDocument/2006/relationships/image" Target="../media/image365.png" /><Relationship Id="rId366" Type="http://schemas.openxmlformats.org/officeDocument/2006/relationships/image" Target="../media/image366.png" /><Relationship Id="rId367" Type="http://schemas.openxmlformats.org/officeDocument/2006/relationships/image" Target="../media/image367.png" /><Relationship Id="rId368" Type="http://schemas.openxmlformats.org/officeDocument/2006/relationships/image" Target="../media/image368.png" /><Relationship Id="rId369" Type="http://schemas.openxmlformats.org/officeDocument/2006/relationships/image" Target="../media/image369.png" /><Relationship Id="rId370" Type="http://schemas.openxmlformats.org/officeDocument/2006/relationships/image" Target="../media/image370.png" /><Relationship Id="rId371" Type="http://schemas.openxmlformats.org/officeDocument/2006/relationships/image" Target="../media/image371.png" /><Relationship Id="rId372" Type="http://schemas.openxmlformats.org/officeDocument/2006/relationships/image" Target="../media/image372.png" /><Relationship Id="rId373" Type="http://schemas.openxmlformats.org/officeDocument/2006/relationships/image" Target="../media/image373.png" /><Relationship Id="rId374" Type="http://schemas.openxmlformats.org/officeDocument/2006/relationships/image" Target="../media/image374.png" /><Relationship Id="rId375" Type="http://schemas.openxmlformats.org/officeDocument/2006/relationships/image" Target="../media/image375.png" /><Relationship Id="rId376" Type="http://schemas.openxmlformats.org/officeDocument/2006/relationships/image" Target="../media/image376.png" /><Relationship Id="rId377" Type="http://schemas.openxmlformats.org/officeDocument/2006/relationships/image" Target="../media/image377.png" /><Relationship Id="rId378" Type="http://schemas.openxmlformats.org/officeDocument/2006/relationships/image" Target="../media/image378.png" /><Relationship Id="rId379" Type="http://schemas.openxmlformats.org/officeDocument/2006/relationships/image" Target="../media/image379.png" /><Relationship Id="rId380" Type="http://schemas.openxmlformats.org/officeDocument/2006/relationships/image" Target="../media/image380.png" /><Relationship Id="rId381" Type="http://schemas.openxmlformats.org/officeDocument/2006/relationships/image" Target="../media/image381.png" /><Relationship Id="rId382" Type="http://schemas.openxmlformats.org/officeDocument/2006/relationships/image" Target="../media/image382.png" /><Relationship Id="rId383" Type="http://schemas.openxmlformats.org/officeDocument/2006/relationships/image" Target="../media/image383.png" /><Relationship Id="rId384" Type="http://schemas.openxmlformats.org/officeDocument/2006/relationships/image" Target="../media/image384.png" /><Relationship Id="rId385" Type="http://schemas.openxmlformats.org/officeDocument/2006/relationships/image" Target="../media/image385.png" /><Relationship Id="rId386" Type="http://schemas.openxmlformats.org/officeDocument/2006/relationships/image" Target="../media/image386.png" /><Relationship Id="rId387" Type="http://schemas.openxmlformats.org/officeDocument/2006/relationships/image" Target="../media/image387.png" /><Relationship Id="rId388" Type="http://schemas.openxmlformats.org/officeDocument/2006/relationships/image" Target="../media/image388.png" /><Relationship Id="rId389" Type="http://schemas.openxmlformats.org/officeDocument/2006/relationships/image" Target="../media/image389.png" 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90" Type="http://schemas.openxmlformats.org/officeDocument/2006/relationships/image" Target="../media/image390.png" /><Relationship Id="rId391" Type="http://schemas.openxmlformats.org/officeDocument/2006/relationships/image" Target="../media/image391.png" /><Relationship Id="rId392" Type="http://schemas.openxmlformats.org/officeDocument/2006/relationships/image" Target="../media/image392.png" /><Relationship Id="rId393" Type="http://schemas.openxmlformats.org/officeDocument/2006/relationships/image" Target="../media/image393.png" /><Relationship Id="rId394" Type="http://schemas.openxmlformats.org/officeDocument/2006/relationships/image" Target="../media/image394.png" /><Relationship Id="rId395" Type="http://schemas.openxmlformats.org/officeDocument/2006/relationships/image" Target="../media/image395.png" /><Relationship Id="rId396" Type="http://schemas.openxmlformats.org/officeDocument/2006/relationships/image" Target="../media/image396.png" /><Relationship Id="rId397" Type="http://schemas.openxmlformats.org/officeDocument/2006/relationships/image" Target="../media/image397.png" /><Relationship Id="rId398" Type="http://schemas.openxmlformats.org/officeDocument/2006/relationships/image" Target="../media/image398.png" /><Relationship Id="rId399" Type="http://schemas.openxmlformats.org/officeDocument/2006/relationships/image" Target="../media/image399.png" /><Relationship Id="rId400" Type="http://schemas.openxmlformats.org/officeDocument/2006/relationships/image" Target="../media/image400.png" /><Relationship Id="rId401" Type="http://schemas.openxmlformats.org/officeDocument/2006/relationships/image" Target="../media/image401.png" /><Relationship Id="rId402" Type="http://schemas.openxmlformats.org/officeDocument/2006/relationships/image" Target="../media/image402.png" /><Relationship Id="rId403" Type="http://schemas.openxmlformats.org/officeDocument/2006/relationships/image" Target="../media/image403.png" /><Relationship Id="rId404" Type="http://schemas.openxmlformats.org/officeDocument/2006/relationships/image" Target="../media/image404.png" /><Relationship Id="rId405" Type="http://schemas.openxmlformats.org/officeDocument/2006/relationships/image" Target="../media/image405.png" /><Relationship Id="rId406" Type="http://schemas.openxmlformats.org/officeDocument/2006/relationships/image" Target="../media/image406.png" /><Relationship Id="rId407" Type="http://schemas.openxmlformats.org/officeDocument/2006/relationships/image" Target="../media/image407.png" /><Relationship Id="rId408" Type="http://schemas.openxmlformats.org/officeDocument/2006/relationships/image" Target="../media/image408.png" /><Relationship Id="rId409" Type="http://schemas.openxmlformats.org/officeDocument/2006/relationships/image" Target="../media/image409.png" /><Relationship Id="rId410" Type="http://schemas.openxmlformats.org/officeDocument/2006/relationships/image" Target="../media/image410.png" /><Relationship Id="rId411" Type="http://schemas.openxmlformats.org/officeDocument/2006/relationships/image" Target="../media/image411.png" /><Relationship Id="rId412" Type="http://schemas.openxmlformats.org/officeDocument/2006/relationships/image" Target="../media/image412.png" /><Relationship Id="rId413" Type="http://schemas.openxmlformats.org/officeDocument/2006/relationships/image" Target="../media/image413.png" /><Relationship Id="rId414" Type="http://schemas.openxmlformats.org/officeDocument/2006/relationships/image" Target="../media/image414.png" 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415" Type="http://schemas.openxmlformats.org/officeDocument/2006/relationships/image" Target="../media/image415.png" /><Relationship Id="rId416" Type="http://schemas.openxmlformats.org/officeDocument/2006/relationships/image" Target="../media/image416.png" /><Relationship Id="rId417" Type="http://schemas.openxmlformats.org/officeDocument/2006/relationships/image" Target="../media/image417.png" /><Relationship Id="rId418" Type="http://schemas.openxmlformats.org/officeDocument/2006/relationships/image" Target="../media/image418.png" /><Relationship Id="rId419" Type="http://schemas.openxmlformats.org/officeDocument/2006/relationships/image" Target="../media/image419.png" /><Relationship Id="rId420" Type="http://schemas.openxmlformats.org/officeDocument/2006/relationships/image" Target="../media/image420.png" /><Relationship Id="rId421" Type="http://schemas.openxmlformats.org/officeDocument/2006/relationships/image" Target="../media/image421.png" /><Relationship Id="rId422" Type="http://schemas.openxmlformats.org/officeDocument/2006/relationships/image" Target="../media/image422.png" /><Relationship Id="rId423" Type="http://schemas.openxmlformats.org/officeDocument/2006/relationships/image" Target="../media/image423.png" /><Relationship Id="rId424" Type="http://schemas.openxmlformats.org/officeDocument/2006/relationships/image" Target="../media/image424.png" /><Relationship Id="rId425" Type="http://schemas.openxmlformats.org/officeDocument/2006/relationships/image" Target="../media/image425.png" /><Relationship Id="rId426" Type="http://schemas.openxmlformats.org/officeDocument/2006/relationships/image" Target="../media/image426.png" /><Relationship Id="rId427" Type="http://schemas.openxmlformats.org/officeDocument/2006/relationships/image" Target="../media/image427.png" /><Relationship Id="rId428" Type="http://schemas.openxmlformats.org/officeDocument/2006/relationships/image" Target="../media/image428.png" /><Relationship Id="rId429" Type="http://schemas.openxmlformats.org/officeDocument/2006/relationships/image" Target="../media/image429.png" /><Relationship Id="rId430" Type="http://schemas.openxmlformats.org/officeDocument/2006/relationships/image" Target="../media/image430.png" /><Relationship Id="rId431" Type="http://schemas.openxmlformats.org/officeDocument/2006/relationships/image" Target="../media/image431.png" /><Relationship Id="rId432" Type="http://schemas.openxmlformats.org/officeDocument/2006/relationships/image" Target="../media/image432.png" /><Relationship Id="rId433" Type="http://schemas.openxmlformats.org/officeDocument/2006/relationships/image" Target="../media/image433.png" /><Relationship Id="rId434" Type="http://schemas.openxmlformats.org/officeDocument/2006/relationships/image" Target="../media/image434.png" /><Relationship Id="rId435" Type="http://schemas.openxmlformats.org/officeDocument/2006/relationships/image" Target="../media/image435.png" /><Relationship Id="rId436" Type="http://schemas.openxmlformats.org/officeDocument/2006/relationships/image" Target="../media/image436.png" /><Relationship Id="rId437" Type="http://schemas.openxmlformats.org/officeDocument/2006/relationships/image" Target="../media/image437.png" /><Relationship Id="rId438" Type="http://schemas.openxmlformats.org/officeDocument/2006/relationships/image" Target="../media/image438.png" /><Relationship Id="rId439" Type="http://schemas.openxmlformats.org/officeDocument/2006/relationships/image" Target="../media/image439.png" /><Relationship Id="rId440" Type="http://schemas.openxmlformats.org/officeDocument/2006/relationships/image" Target="../media/image440.png" /><Relationship Id="rId441" Type="http://schemas.openxmlformats.org/officeDocument/2006/relationships/image" Target="../media/image441.png" /><Relationship Id="rId442" Type="http://schemas.openxmlformats.org/officeDocument/2006/relationships/image" Target="../media/image442.png" /><Relationship Id="rId443" Type="http://schemas.openxmlformats.org/officeDocument/2006/relationships/image" Target="../media/image443.png" 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 /><Relationship Id="rId14" Type="http://schemas.openxmlformats.org/officeDocument/2006/relationships/image" Target="../media/image14.png" /><Relationship Id="rId15" Type="http://schemas.openxmlformats.org/officeDocument/2006/relationships/image" Target="../media/image15.png" /><Relationship Id="rId16" Type="http://schemas.openxmlformats.org/officeDocument/2006/relationships/image" Target="../media/image16.png" /><Relationship Id="rId17" Type="http://schemas.openxmlformats.org/officeDocument/2006/relationships/image" Target="../media/image17.png" /><Relationship Id="rId18" Type="http://schemas.openxmlformats.org/officeDocument/2006/relationships/image" Target="../media/image18.png" /><Relationship Id="rId19" Type="http://schemas.openxmlformats.org/officeDocument/2006/relationships/image" Target="../media/image19.png" /><Relationship Id="rId20" Type="http://schemas.openxmlformats.org/officeDocument/2006/relationships/image" Target="../media/image20.png" /><Relationship Id="rId21" Type="http://schemas.openxmlformats.org/officeDocument/2006/relationships/image" Target="../media/image21.png" /><Relationship Id="rId22" Type="http://schemas.openxmlformats.org/officeDocument/2006/relationships/image" Target="../media/image22.png" /><Relationship Id="rId23" Type="http://schemas.openxmlformats.org/officeDocument/2006/relationships/image" Target="../media/image23.png" /><Relationship Id="rId24" Type="http://schemas.openxmlformats.org/officeDocument/2006/relationships/image" Target="../media/image24.png" /><Relationship Id="rId25" Type="http://schemas.openxmlformats.org/officeDocument/2006/relationships/image" Target="../media/image25.png" 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44" Type="http://schemas.openxmlformats.org/officeDocument/2006/relationships/image" Target="../media/image444.png" /><Relationship Id="rId445" Type="http://schemas.openxmlformats.org/officeDocument/2006/relationships/image" Target="../media/image445.png" /><Relationship Id="rId446" Type="http://schemas.openxmlformats.org/officeDocument/2006/relationships/image" Target="../media/image446.png" 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447" Type="http://schemas.openxmlformats.org/officeDocument/2006/relationships/image" Target="../media/image447.png" /><Relationship Id="rId448" Type="http://schemas.openxmlformats.org/officeDocument/2006/relationships/image" Target="../media/image448.png" /><Relationship Id="rId449" Type="http://schemas.openxmlformats.org/officeDocument/2006/relationships/image" Target="../media/image449.png" /><Relationship Id="rId450" Type="http://schemas.openxmlformats.org/officeDocument/2006/relationships/image" Target="../media/image450.png" /><Relationship Id="rId451" Type="http://schemas.openxmlformats.org/officeDocument/2006/relationships/image" Target="../media/image451.png" 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452" Type="http://schemas.openxmlformats.org/officeDocument/2006/relationships/image" Target="../media/image452.png" /><Relationship Id="rId453" Type="http://schemas.openxmlformats.org/officeDocument/2006/relationships/image" Target="../media/image453.png" /><Relationship Id="rId454" Type="http://schemas.openxmlformats.org/officeDocument/2006/relationships/image" Target="../media/image454.png" /><Relationship Id="rId455" Type="http://schemas.openxmlformats.org/officeDocument/2006/relationships/image" Target="../media/image455.png" /><Relationship Id="rId456" Type="http://schemas.openxmlformats.org/officeDocument/2006/relationships/image" Target="../media/image456.png" 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457" Type="http://schemas.openxmlformats.org/officeDocument/2006/relationships/image" Target="../media/image457.png" /><Relationship Id="rId458" Type="http://schemas.openxmlformats.org/officeDocument/2006/relationships/image" Target="../media/image458.png" /><Relationship Id="rId459" Type="http://schemas.openxmlformats.org/officeDocument/2006/relationships/image" Target="../media/image459.png" /><Relationship Id="rId460" Type="http://schemas.openxmlformats.org/officeDocument/2006/relationships/image" Target="../media/image460.png" /><Relationship Id="rId461" Type="http://schemas.openxmlformats.org/officeDocument/2006/relationships/image" Target="../media/image461.png" 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462" Type="http://schemas.openxmlformats.org/officeDocument/2006/relationships/image" Target="../media/image462.png" /><Relationship Id="rId463" Type="http://schemas.openxmlformats.org/officeDocument/2006/relationships/image" Target="../media/image463.png" /><Relationship Id="rId464" Type="http://schemas.openxmlformats.org/officeDocument/2006/relationships/image" Target="../media/image464.png" /><Relationship Id="rId465" Type="http://schemas.openxmlformats.org/officeDocument/2006/relationships/image" Target="../media/image465.png" /><Relationship Id="rId466" Type="http://schemas.openxmlformats.org/officeDocument/2006/relationships/image" Target="../media/image466.png" 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467" Type="http://schemas.openxmlformats.org/officeDocument/2006/relationships/image" Target="../media/image467.png" /><Relationship Id="rId468" Type="http://schemas.openxmlformats.org/officeDocument/2006/relationships/image" Target="../media/image468.png" /><Relationship Id="rId469" Type="http://schemas.openxmlformats.org/officeDocument/2006/relationships/image" Target="../media/image469.png" /><Relationship Id="rId470" Type="http://schemas.openxmlformats.org/officeDocument/2006/relationships/image" Target="../media/image470.png" /><Relationship Id="rId471" Type="http://schemas.openxmlformats.org/officeDocument/2006/relationships/image" Target="../media/image471.png" /><Relationship Id="rId472" Type="http://schemas.openxmlformats.org/officeDocument/2006/relationships/image" Target="../media/image472.png" /><Relationship Id="rId473" Type="http://schemas.openxmlformats.org/officeDocument/2006/relationships/image" Target="../media/image473.png" 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474" Type="http://schemas.openxmlformats.org/officeDocument/2006/relationships/image" Target="../media/image474.png" /><Relationship Id="rId475" Type="http://schemas.openxmlformats.org/officeDocument/2006/relationships/image" Target="../media/image475.png" /><Relationship Id="rId476" Type="http://schemas.openxmlformats.org/officeDocument/2006/relationships/image" Target="../media/image476.png" /><Relationship Id="rId477" Type="http://schemas.openxmlformats.org/officeDocument/2006/relationships/image" Target="../media/image477.png" /><Relationship Id="rId478" Type="http://schemas.openxmlformats.org/officeDocument/2006/relationships/image" Target="../media/image478.png" 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479" Type="http://schemas.openxmlformats.org/officeDocument/2006/relationships/image" Target="../media/image479.png" /><Relationship Id="rId480" Type="http://schemas.openxmlformats.org/officeDocument/2006/relationships/image" Target="../media/image480.png" /><Relationship Id="rId481" Type="http://schemas.openxmlformats.org/officeDocument/2006/relationships/image" Target="../media/image481.png" /><Relationship Id="rId482" Type="http://schemas.openxmlformats.org/officeDocument/2006/relationships/image" Target="../media/image482.png" 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483" Type="http://schemas.openxmlformats.org/officeDocument/2006/relationships/image" Target="../media/image483.png" /><Relationship Id="rId484" Type="http://schemas.openxmlformats.org/officeDocument/2006/relationships/image" Target="../media/image484.png" /><Relationship Id="rId485" Type="http://schemas.openxmlformats.org/officeDocument/2006/relationships/image" Target="../media/image485.png" /><Relationship Id="rId486" Type="http://schemas.openxmlformats.org/officeDocument/2006/relationships/image" Target="../media/image486.png" 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487" Type="http://schemas.openxmlformats.org/officeDocument/2006/relationships/image" Target="../media/image487.png" /><Relationship Id="rId488" Type="http://schemas.openxmlformats.org/officeDocument/2006/relationships/image" Target="../media/image488.png" /><Relationship Id="rId489" Type="http://schemas.openxmlformats.org/officeDocument/2006/relationships/image" Target="../media/image489.png" /><Relationship Id="rId490" Type="http://schemas.openxmlformats.org/officeDocument/2006/relationships/image" Target="../media/image490.png" 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 /><Relationship Id="rId27" Type="http://schemas.openxmlformats.org/officeDocument/2006/relationships/image" Target="../media/image27.png" /><Relationship Id="rId28" Type="http://schemas.openxmlformats.org/officeDocument/2006/relationships/image" Target="../media/image28.png" 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491" Type="http://schemas.openxmlformats.org/officeDocument/2006/relationships/image" Target="../media/image491.png" /><Relationship Id="rId492" Type="http://schemas.openxmlformats.org/officeDocument/2006/relationships/image" Target="../media/image492.png" /><Relationship Id="rId493" Type="http://schemas.openxmlformats.org/officeDocument/2006/relationships/image" Target="../media/image493.png" /><Relationship Id="rId494" Type="http://schemas.openxmlformats.org/officeDocument/2006/relationships/image" Target="../media/image494.png" 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495" Type="http://schemas.openxmlformats.org/officeDocument/2006/relationships/image" Target="../media/image495.png" /><Relationship Id="rId496" Type="http://schemas.openxmlformats.org/officeDocument/2006/relationships/image" Target="../media/image496.png" /><Relationship Id="rId497" Type="http://schemas.openxmlformats.org/officeDocument/2006/relationships/image" Target="../media/image497.png" /><Relationship Id="rId498" Type="http://schemas.openxmlformats.org/officeDocument/2006/relationships/image" Target="../media/image498.png" 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499" Type="http://schemas.openxmlformats.org/officeDocument/2006/relationships/image" Target="../media/image499.png" /><Relationship Id="rId500" Type="http://schemas.openxmlformats.org/officeDocument/2006/relationships/image" Target="../media/image500.png" /><Relationship Id="rId501" Type="http://schemas.openxmlformats.org/officeDocument/2006/relationships/image" Target="../media/image501.png" /><Relationship Id="rId502" Type="http://schemas.openxmlformats.org/officeDocument/2006/relationships/image" Target="../media/image502.png" 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503" Type="http://schemas.openxmlformats.org/officeDocument/2006/relationships/image" Target="../media/image503.png" /><Relationship Id="rId504" Type="http://schemas.openxmlformats.org/officeDocument/2006/relationships/image" Target="../media/image504.png" /><Relationship Id="rId505" Type="http://schemas.openxmlformats.org/officeDocument/2006/relationships/image" Target="../media/image505.png" /><Relationship Id="rId506" Type="http://schemas.openxmlformats.org/officeDocument/2006/relationships/image" Target="../media/image506.png" /><Relationship Id="rId507" Type="http://schemas.openxmlformats.org/officeDocument/2006/relationships/image" Target="../media/image507.png" /><Relationship Id="rId508" Type="http://schemas.openxmlformats.org/officeDocument/2006/relationships/image" Target="../media/image508.png" /><Relationship Id="rId509" Type="http://schemas.openxmlformats.org/officeDocument/2006/relationships/image" Target="../media/image509.png" 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510" Type="http://schemas.openxmlformats.org/officeDocument/2006/relationships/image" Target="../media/image510.png" /><Relationship Id="rId511" Type="http://schemas.openxmlformats.org/officeDocument/2006/relationships/image" Target="../media/image511.png" /><Relationship Id="rId512" Type="http://schemas.openxmlformats.org/officeDocument/2006/relationships/image" Target="../media/image512.png" /><Relationship Id="rId513" Type="http://schemas.openxmlformats.org/officeDocument/2006/relationships/image" Target="../media/image513.png" /><Relationship Id="rId514" Type="http://schemas.openxmlformats.org/officeDocument/2006/relationships/image" Target="../media/image514.png" 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515" Type="http://schemas.openxmlformats.org/officeDocument/2006/relationships/image" Target="../media/image515.png" /><Relationship Id="rId516" Type="http://schemas.openxmlformats.org/officeDocument/2006/relationships/image" Target="../media/image516.png" /><Relationship Id="rId517" Type="http://schemas.openxmlformats.org/officeDocument/2006/relationships/image" Target="../media/image517.png" /><Relationship Id="rId518" Type="http://schemas.openxmlformats.org/officeDocument/2006/relationships/image" Target="../media/image518.png" 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519" Type="http://schemas.openxmlformats.org/officeDocument/2006/relationships/image" Target="../media/image519.png" /><Relationship Id="rId520" Type="http://schemas.openxmlformats.org/officeDocument/2006/relationships/image" Target="../media/image520.png" /><Relationship Id="rId521" Type="http://schemas.openxmlformats.org/officeDocument/2006/relationships/image" Target="../media/image521.png" /><Relationship Id="rId522" Type="http://schemas.openxmlformats.org/officeDocument/2006/relationships/image" Target="../media/image522.png" /><Relationship Id="rId523" Type="http://schemas.openxmlformats.org/officeDocument/2006/relationships/image" Target="../media/image523.png" /><Relationship Id="rId524" Type="http://schemas.openxmlformats.org/officeDocument/2006/relationships/image" Target="../media/image524.png" 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525" Type="http://schemas.openxmlformats.org/officeDocument/2006/relationships/image" Target="../media/image525.png" /><Relationship Id="rId526" Type="http://schemas.openxmlformats.org/officeDocument/2006/relationships/image" Target="../media/image526.png" /><Relationship Id="rId527" Type="http://schemas.openxmlformats.org/officeDocument/2006/relationships/image" Target="../media/image527.png" /><Relationship Id="rId528" Type="http://schemas.openxmlformats.org/officeDocument/2006/relationships/image" Target="../media/image528.png" /><Relationship Id="rId529" Type="http://schemas.openxmlformats.org/officeDocument/2006/relationships/image" Target="../media/image529.png" /><Relationship Id="rId530" Type="http://schemas.openxmlformats.org/officeDocument/2006/relationships/image" Target="../media/image530.png" /><Relationship Id="rId531" Type="http://schemas.openxmlformats.org/officeDocument/2006/relationships/image" Target="../media/image531.png" /><Relationship Id="rId532" Type="http://schemas.openxmlformats.org/officeDocument/2006/relationships/image" Target="../media/image532.png" /><Relationship Id="rId533" Type="http://schemas.openxmlformats.org/officeDocument/2006/relationships/image" Target="../media/image533.png" /><Relationship Id="rId534" Type="http://schemas.openxmlformats.org/officeDocument/2006/relationships/image" Target="../media/image534.png" /><Relationship Id="rId535" Type="http://schemas.openxmlformats.org/officeDocument/2006/relationships/image" Target="../media/image535.png" /><Relationship Id="rId536" Type="http://schemas.openxmlformats.org/officeDocument/2006/relationships/image" Target="../media/image536.png" /><Relationship Id="rId537" Type="http://schemas.openxmlformats.org/officeDocument/2006/relationships/image" Target="../media/image537.png" /><Relationship Id="rId538" Type="http://schemas.openxmlformats.org/officeDocument/2006/relationships/image" Target="../media/image538.png" /><Relationship Id="rId539" Type="http://schemas.openxmlformats.org/officeDocument/2006/relationships/image" Target="../media/image539.png" /><Relationship Id="rId540" Type="http://schemas.openxmlformats.org/officeDocument/2006/relationships/image" Target="../media/image540.png" /><Relationship Id="rId541" Type="http://schemas.openxmlformats.org/officeDocument/2006/relationships/image" Target="../media/image541.png" /><Relationship Id="rId542" Type="http://schemas.openxmlformats.org/officeDocument/2006/relationships/image" Target="../media/image542.png" /><Relationship Id="rId543" Type="http://schemas.openxmlformats.org/officeDocument/2006/relationships/image" Target="../media/image543.png" /><Relationship Id="rId544" Type="http://schemas.openxmlformats.org/officeDocument/2006/relationships/image" Target="../media/image544.png" /><Relationship Id="rId545" Type="http://schemas.openxmlformats.org/officeDocument/2006/relationships/image" Target="../media/image545.png" /><Relationship Id="rId546" Type="http://schemas.openxmlformats.org/officeDocument/2006/relationships/image" Target="../media/image546.png" /><Relationship Id="rId547" Type="http://schemas.openxmlformats.org/officeDocument/2006/relationships/image" Target="../media/image547.png" /><Relationship Id="rId548" Type="http://schemas.openxmlformats.org/officeDocument/2006/relationships/image" Target="../media/image548.png" /><Relationship Id="rId549" Type="http://schemas.openxmlformats.org/officeDocument/2006/relationships/image" Target="../media/image549.png" /><Relationship Id="rId550" Type="http://schemas.openxmlformats.org/officeDocument/2006/relationships/image" Target="../media/image550.png" /><Relationship Id="rId551" Type="http://schemas.openxmlformats.org/officeDocument/2006/relationships/image" Target="../media/image551.png" /><Relationship Id="rId552" Type="http://schemas.openxmlformats.org/officeDocument/2006/relationships/image" Target="../media/image552.png" /><Relationship Id="rId553" Type="http://schemas.openxmlformats.org/officeDocument/2006/relationships/image" Target="../media/image553.png" /><Relationship Id="rId554" Type="http://schemas.openxmlformats.org/officeDocument/2006/relationships/image" Target="../media/image554.png" /><Relationship Id="rId555" Type="http://schemas.openxmlformats.org/officeDocument/2006/relationships/image" Target="../media/image555.png" /><Relationship Id="rId556" Type="http://schemas.openxmlformats.org/officeDocument/2006/relationships/image" Target="../media/image556.png" 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557" Type="http://schemas.openxmlformats.org/officeDocument/2006/relationships/image" Target="../media/image557.png" /><Relationship Id="rId558" Type="http://schemas.openxmlformats.org/officeDocument/2006/relationships/image" Target="../media/image558.png" /><Relationship Id="rId559" Type="http://schemas.openxmlformats.org/officeDocument/2006/relationships/image" Target="../media/image559.png" /><Relationship Id="rId560" Type="http://schemas.openxmlformats.org/officeDocument/2006/relationships/image" Target="../media/image560.png" /><Relationship Id="rId561" Type="http://schemas.openxmlformats.org/officeDocument/2006/relationships/image" Target="../media/image561.png" 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562" Type="http://schemas.openxmlformats.org/officeDocument/2006/relationships/image" Target="../media/image562.png" /><Relationship Id="rId563" Type="http://schemas.openxmlformats.org/officeDocument/2006/relationships/image" Target="../media/image563.png" /><Relationship Id="rId564" Type="http://schemas.openxmlformats.org/officeDocument/2006/relationships/image" Target="../media/image564.png" /><Relationship Id="rId565" Type="http://schemas.openxmlformats.org/officeDocument/2006/relationships/image" Target="../media/image565.png" 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9" Type="http://schemas.openxmlformats.org/officeDocument/2006/relationships/image" Target="../media/image29.png" /><Relationship Id="rId30" Type="http://schemas.openxmlformats.org/officeDocument/2006/relationships/image" Target="../media/image30.png" /><Relationship Id="rId31" Type="http://schemas.openxmlformats.org/officeDocument/2006/relationships/image" Target="../media/image31.png" /><Relationship Id="rId32" Type="http://schemas.openxmlformats.org/officeDocument/2006/relationships/image" Target="../media/image32.png" /><Relationship Id="rId33" Type="http://schemas.openxmlformats.org/officeDocument/2006/relationships/image" Target="../media/image33.png" /><Relationship Id="rId34" Type="http://schemas.openxmlformats.org/officeDocument/2006/relationships/image" Target="../media/image34.png" 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566" Type="http://schemas.openxmlformats.org/officeDocument/2006/relationships/image" Target="../media/image566.png" /><Relationship Id="rId567" Type="http://schemas.openxmlformats.org/officeDocument/2006/relationships/image" Target="../media/image567.png" /><Relationship Id="rId568" Type="http://schemas.openxmlformats.org/officeDocument/2006/relationships/image" Target="../media/image568.png" 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569" Type="http://schemas.openxmlformats.org/officeDocument/2006/relationships/image" Target="../media/image569.png" /><Relationship Id="rId570" Type="http://schemas.openxmlformats.org/officeDocument/2006/relationships/image" Target="../media/image570.png" /><Relationship Id="rId571" Type="http://schemas.openxmlformats.org/officeDocument/2006/relationships/image" Target="../media/image571.png" /><Relationship Id="rId572" Type="http://schemas.openxmlformats.org/officeDocument/2006/relationships/image" Target="../media/image572.png" /><Relationship Id="rId573" Type="http://schemas.openxmlformats.org/officeDocument/2006/relationships/image" Target="../media/image573.png" 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574" Type="http://schemas.openxmlformats.org/officeDocument/2006/relationships/image" Target="../media/image574.png" /><Relationship Id="rId575" Type="http://schemas.openxmlformats.org/officeDocument/2006/relationships/image" Target="../media/image575.png" /><Relationship Id="rId576" Type="http://schemas.openxmlformats.org/officeDocument/2006/relationships/image" Target="../media/image576.png" 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577" Type="http://schemas.openxmlformats.org/officeDocument/2006/relationships/image" Target="../media/image577.png" /><Relationship Id="rId578" Type="http://schemas.openxmlformats.org/officeDocument/2006/relationships/image" Target="../media/image578.png" /><Relationship Id="rId579" Type="http://schemas.openxmlformats.org/officeDocument/2006/relationships/image" Target="../media/image579.png" /><Relationship Id="rId580" Type="http://schemas.openxmlformats.org/officeDocument/2006/relationships/image" Target="../media/image580.png" 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581" Type="http://schemas.openxmlformats.org/officeDocument/2006/relationships/image" Target="../media/image581.png" /><Relationship Id="rId582" Type="http://schemas.openxmlformats.org/officeDocument/2006/relationships/image" Target="../media/image582.png" /><Relationship Id="rId583" Type="http://schemas.openxmlformats.org/officeDocument/2006/relationships/image" Target="../media/image583.png" /><Relationship Id="rId584" Type="http://schemas.openxmlformats.org/officeDocument/2006/relationships/image" Target="../media/image584.png" /><Relationship Id="rId585" Type="http://schemas.openxmlformats.org/officeDocument/2006/relationships/image" Target="../media/image585.png" /><Relationship Id="rId586" Type="http://schemas.openxmlformats.org/officeDocument/2006/relationships/image" Target="../media/image586.png" /><Relationship Id="rId587" Type="http://schemas.openxmlformats.org/officeDocument/2006/relationships/image" Target="../media/image587.png" /><Relationship Id="rId588" Type="http://schemas.openxmlformats.org/officeDocument/2006/relationships/image" Target="../media/image588.png" /><Relationship Id="rId589" Type="http://schemas.openxmlformats.org/officeDocument/2006/relationships/image" Target="../media/image589.png" /><Relationship Id="rId590" Type="http://schemas.openxmlformats.org/officeDocument/2006/relationships/image" Target="../media/image590.png" /><Relationship Id="rId591" Type="http://schemas.openxmlformats.org/officeDocument/2006/relationships/image" Target="../media/image591.png" /><Relationship Id="rId592" Type="http://schemas.openxmlformats.org/officeDocument/2006/relationships/image" Target="../media/image592.png" /><Relationship Id="rId593" Type="http://schemas.openxmlformats.org/officeDocument/2006/relationships/image" Target="../media/image593.png" /><Relationship Id="rId594" Type="http://schemas.openxmlformats.org/officeDocument/2006/relationships/image" Target="../media/image594.png" /><Relationship Id="rId595" Type="http://schemas.openxmlformats.org/officeDocument/2006/relationships/image" Target="../media/image595.png" /><Relationship Id="rId596" Type="http://schemas.openxmlformats.org/officeDocument/2006/relationships/image" Target="../media/image596.png" /><Relationship Id="rId597" Type="http://schemas.openxmlformats.org/officeDocument/2006/relationships/image" Target="../media/image597.png" /><Relationship Id="rId598" Type="http://schemas.openxmlformats.org/officeDocument/2006/relationships/image" Target="../media/image598.png" /><Relationship Id="rId599" Type="http://schemas.openxmlformats.org/officeDocument/2006/relationships/image" Target="../media/image599.png" /><Relationship Id="rId600" Type="http://schemas.openxmlformats.org/officeDocument/2006/relationships/image" Target="../media/image600.png" /><Relationship Id="rId601" Type="http://schemas.openxmlformats.org/officeDocument/2006/relationships/image" Target="../media/image601.png" /><Relationship Id="rId602" Type="http://schemas.openxmlformats.org/officeDocument/2006/relationships/image" Target="../media/image602.png" /><Relationship Id="rId603" Type="http://schemas.openxmlformats.org/officeDocument/2006/relationships/image" Target="../media/image603.png" /><Relationship Id="rId604" Type="http://schemas.openxmlformats.org/officeDocument/2006/relationships/image" Target="../media/image604.png" /><Relationship Id="rId605" Type="http://schemas.openxmlformats.org/officeDocument/2006/relationships/image" Target="../media/image605.png" /><Relationship Id="rId606" Type="http://schemas.openxmlformats.org/officeDocument/2006/relationships/image" Target="../media/image606.png" /><Relationship Id="rId607" Type="http://schemas.openxmlformats.org/officeDocument/2006/relationships/image" Target="../media/image607.png" /><Relationship Id="rId608" Type="http://schemas.openxmlformats.org/officeDocument/2006/relationships/image" Target="../media/image608.png" /><Relationship Id="rId609" Type="http://schemas.openxmlformats.org/officeDocument/2006/relationships/image" Target="../media/image609.png" /><Relationship Id="rId610" Type="http://schemas.openxmlformats.org/officeDocument/2006/relationships/image" Target="../media/image610.png" /><Relationship Id="rId611" Type="http://schemas.openxmlformats.org/officeDocument/2006/relationships/image" Target="../media/image611.png" /><Relationship Id="rId612" Type="http://schemas.openxmlformats.org/officeDocument/2006/relationships/image" Target="../media/image612.png" /><Relationship Id="rId613" Type="http://schemas.openxmlformats.org/officeDocument/2006/relationships/image" Target="../media/image613.png" /><Relationship Id="rId614" Type="http://schemas.openxmlformats.org/officeDocument/2006/relationships/image" Target="../media/image614.png" 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615" Type="http://schemas.openxmlformats.org/officeDocument/2006/relationships/image" Target="../media/image615.png" /><Relationship Id="rId616" Type="http://schemas.openxmlformats.org/officeDocument/2006/relationships/image" Target="../media/image616.png" /><Relationship Id="rId617" Type="http://schemas.openxmlformats.org/officeDocument/2006/relationships/image" Target="../media/image617.png" /><Relationship Id="rId618" Type="http://schemas.openxmlformats.org/officeDocument/2006/relationships/image" Target="../media/image618.png" /><Relationship Id="rId619" Type="http://schemas.openxmlformats.org/officeDocument/2006/relationships/image" Target="../media/image619.png" 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620" Type="http://schemas.openxmlformats.org/officeDocument/2006/relationships/image" Target="../media/image620.png" /><Relationship Id="rId621" Type="http://schemas.openxmlformats.org/officeDocument/2006/relationships/image" Target="../media/image621.png" /><Relationship Id="rId622" Type="http://schemas.openxmlformats.org/officeDocument/2006/relationships/image" Target="../media/image622.png" /><Relationship Id="rId623" Type="http://schemas.openxmlformats.org/officeDocument/2006/relationships/image" Target="../media/image623.png" /><Relationship Id="rId624" Type="http://schemas.openxmlformats.org/officeDocument/2006/relationships/image" Target="../media/image624.png" /><Relationship Id="rId625" Type="http://schemas.openxmlformats.org/officeDocument/2006/relationships/image" Target="../media/image625.png" /><Relationship Id="rId626" Type="http://schemas.openxmlformats.org/officeDocument/2006/relationships/image" Target="../media/image626.png" /><Relationship Id="rId627" Type="http://schemas.openxmlformats.org/officeDocument/2006/relationships/image" Target="../media/image627.png" /><Relationship Id="rId628" Type="http://schemas.openxmlformats.org/officeDocument/2006/relationships/image" Target="../media/image628.png" /><Relationship Id="rId629" Type="http://schemas.openxmlformats.org/officeDocument/2006/relationships/image" Target="../media/image629.png" /><Relationship Id="rId630" Type="http://schemas.openxmlformats.org/officeDocument/2006/relationships/image" Target="../media/image630.png" /><Relationship Id="rId631" Type="http://schemas.openxmlformats.org/officeDocument/2006/relationships/image" Target="../media/image631.png" /><Relationship Id="rId632" Type="http://schemas.openxmlformats.org/officeDocument/2006/relationships/image" Target="../media/image632.png" /><Relationship Id="rId633" Type="http://schemas.openxmlformats.org/officeDocument/2006/relationships/image" Target="../media/image633.png" /><Relationship Id="rId634" Type="http://schemas.openxmlformats.org/officeDocument/2006/relationships/image" Target="../media/image634.png" /><Relationship Id="rId635" Type="http://schemas.openxmlformats.org/officeDocument/2006/relationships/image" Target="../media/image635.png" /><Relationship Id="rId636" Type="http://schemas.openxmlformats.org/officeDocument/2006/relationships/image" Target="../media/image636.png" /><Relationship Id="rId637" Type="http://schemas.openxmlformats.org/officeDocument/2006/relationships/image" Target="../media/image637.png" /><Relationship Id="rId638" Type="http://schemas.openxmlformats.org/officeDocument/2006/relationships/image" Target="../media/image638.png" /><Relationship Id="rId639" Type="http://schemas.openxmlformats.org/officeDocument/2006/relationships/image" Target="../media/image639.png" /><Relationship Id="rId640" Type="http://schemas.openxmlformats.org/officeDocument/2006/relationships/image" Target="../media/image640.png" /><Relationship Id="rId641" Type="http://schemas.openxmlformats.org/officeDocument/2006/relationships/image" Target="../media/image641.png" /><Relationship Id="rId642" Type="http://schemas.openxmlformats.org/officeDocument/2006/relationships/image" Target="../media/image642.png" /><Relationship Id="rId643" Type="http://schemas.openxmlformats.org/officeDocument/2006/relationships/image" Target="../media/image643.png" /><Relationship Id="rId644" Type="http://schemas.openxmlformats.org/officeDocument/2006/relationships/image" Target="../media/image644.png" /><Relationship Id="rId645" Type="http://schemas.openxmlformats.org/officeDocument/2006/relationships/image" Target="../media/image645.png" /><Relationship Id="rId646" Type="http://schemas.openxmlformats.org/officeDocument/2006/relationships/image" Target="../media/image646.png" /><Relationship Id="rId647" Type="http://schemas.openxmlformats.org/officeDocument/2006/relationships/image" Target="../media/image647.png" /><Relationship Id="rId648" Type="http://schemas.openxmlformats.org/officeDocument/2006/relationships/image" Target="../media/image648.png" /><Relationship Id="rId649" Type="http://schemas.openxmlformats.org/officeDocument/2006/relationships/image" Target="../media/image649.png" /><Relationship Id="rId650" Type="http://schemas.openxmlformats.org/officeDocument/2006/relationships/image" Target="../media/image650.png" /><Relationship Id="rId651" Type="http://schemas.openxmlformats.org/officeDocument/2006/relationships/image" Target="../media/image651.png" /><Relationship Id="rId652" Type="http://schemas.openxmlformats.org/officeDocument/2006/relationships/image" Target="../media/image652.png" /><Relationship Id="rId653" Type="http://schemas.openxmlformats.org/officeDocument/2006/relationships/image" Target="../media/image653.png" /><Relationship Id="rId654" Type="http://schemas.openxmlformats.org/officeDocument/2006/relationships/image" Target="../media/image654.png" /><Relationship Id="rId655" Type="http://schemas.openxmlformats.org/officeDocument/2006/relationships/image" Target="../media/image655.png" 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656" Type="http://schemas.openxmlformats.org/officeDocument/2006/relationships/image" Target="../media/image656.png" /><Relationship Id="rId657" Type="http://schemas.openxmlformats.org/officeDocument/2006/relationships/image" Target="../media/image657.png" /><Relationship Id="rId658" Type="http://schemas.openxmlformats.org/officeDocument/2006/relationships/image" Target="../media/image658.png" 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659" Type="http://schemas.openxmlformats.org/officeDocument/2006/relationships/image" Target="../media/image659.png" /><Relationship Id="rId660" Type="http://schemas.openxmlformats.org/officeDocument/2006/relationships/image" Target="../media/image660.png" /><Relationship Id="rId661" Type="http://schemas.openxmlformats.org/officeDocument/2006/relationships/image" Target="../media/image661.png" /><Relationship Id="rId662" Type="http://schemas.openxmlformats.org/officeDocument/2006/relationships/image" Target="../media/image662.png" 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663" Type="http://schemas.openxmlformats.org/officeDocument/2006/relationships/image" Target="../media/image663.png" /><Relationship Id="rId664" Type="http://schemas.openxmlformats.org/officeDocument/2006/relationships/image" Target="../media/image664.png" /><Relationship Id="rId665" Type="http://schemas.openxmlformats.org/officeDocument/2006/relationships/image" Target="../media/image665.png" /><Relationship Id="rId666" Type="http://schemas.openxmlformats.org/officeDocument/2006/relationships/image" Target="../media/image666.png" 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5" Type="http://schemas.openxmlformats.org/officeDocument/2006/relationships/image" Target="../media/image35.png" /><Relationship Id="rId36" Type="http://schemas.openxmlformats.org/officeDocument/2006/relationships/image" Target="../media/image36.png" /><Relationship Id="rId37" Type="http://schemas.openxmlformats.org/officeDocument/2006/relationships/image" Target="../media/image37.png" /><Relationship Id="rId38" Type="http://schemas.openxmlformats.org/officeDocument/2006/relationships/image" Target="../media/image38.png" /><Relationship Id="rId39" Type="http://schemas.openxmlformats.org/officeDocument/2006/relationships/image" Target="../media/image39.png" /><Relationship Id="rId40" Type="http://schemas.openxmlformats.org/officeDocument/2006/relationships/image" Target="../media/image40.png" /><Relationship Id="rId41" Type="http://schemas.openxmlformats.org/officeDocument/2006/relationships/image" Target="../media/image41.png" /><Relationship Id="rId42" Type="http://schemas.openxmlformats.org/officeDocument/2006/relationships/image" Target="../media/image42.png" /><Relationship Id="rId43" Type="http://schemas.openxmlformats.org/officeDocument/2006/relationships/image" Target="../media/image43.png" /><Relationship Id="rId44" Type="http://schemas.openxmlformats.org/officeDocument/2006/relationships/image" Target="../media/image44.png" /><Relationship Id="rId45" Type="http://schemas.openxmlformats.org/officeDocument/2006/relationships/image" Target="../media/image45.png" /><Relationship Id="rId46" Type="http://schemas.openxmlformats.org/officeDocument/2006/relationships/image" Target="../media/image46.png" /><Relationship Id="rId47" Type="http://schemas.openxmlformats.org/officeDocument/2006/relationships/image" Target="../media/image47.png" /><Relationship Id="rId48" Type="http://schemas.openxmlformats.org/officeDocument/2006/relationships/image" Target="../media/image48.png" /><Relationship Id="rId49" Type="http://schemas.openxmlformats.org/officeDocument/2006/relationships/image" Target="../media/image49.png" /><Relationship Id="rId50" Type="http://schemas.openxmlformats.org/officeDocument/2006/relationships/image" Target="../media/image50.png" /><Relationship Id="rId51" Type="http://schemas.openxmlformats.org/officeDocument/2006/relationships/image" Target="../media/image51.png" /><Relationship Id="rId52" Type="http://schemas.openxmlformats.org/officeDocument/2006/relationships/image" Target="../media/image52.png" /><Relationship Id="rId53" Type="http://schemas.openxmlformats.org/officeDocument/2006/relationships/image" Target="../media/image53.png" /><Relationship Id="rId54" Type="http://schemas.openxmlformats.org/officeDocument/2006/relationships/image" Target="../media/image54.png" /><Relationship Id="rId55" Type="http://schemas.openxmlformats.org/officeDocument/2006/relationships/image" Target="../media/image55.png" /><Relationship Id="rId56" Type="http://schemas.openxmlformats.org/officeDocument/2006/relationships/image" Target="../media/image56.png" /><Relationship Id="rId57" Type="http://schemas.openxmlformats.org/officeDocument/2006/relationships/image" Target="../media/image57.png" /><Relationship Id="rId58" Type="http://schemas.openxmlformats.org/officeDocument/2006/relationships/image" Target="../media/image58.png" 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667" Type="http://schemas.openxmlformats.org/officeDocument/2006/relationships/image" Target="../media/image667.png" /><Relationship Id="rId668" Type="http://schemas.openxmlformats.org/officeDocument/2006/relationships/image" Target="../media/image668.png" /><Relationship Id="rId669" Type="http://schemas.openxmlformats.org/officeDocument/2006/relationships/image" Target="../media/image669.png" /><Relationship Id="rId670" Type="http://schemas.openxmlformats.org/officeDocument/2006/relationships/image" Target="../media/image670.png" 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671.png" /><Relationship Id="rId672" Type="http://schemas.openxmlformats.org/officeDocument/2006/relationships/image" Target="../media/image672.png" /><Relationship Id="rId673" Type="http://schemas.openxmlformats.org/officeDocument/2006/relationships/image" Target="../media/image673.png" /><Relationship Id="rId674" Type="http://schemas.openxmlformats.org/officeDocument/2006/relationships/image" Target="../media/image674.png" /><Relationship Id="rId675" Type="http://schemas.openxmlformats.org/officeDocument/2006/relationships/image" Target="../media/image675.png" /><Relationship Id="rId676" Type="http://schemas.openxmlformats.org/officeDocument/2006/relationships/image" Target="../media/image676.png" 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677" Type="http://schemas.openxmlformats.org/officeDocument/2006/relationships/image" Target="../media/image677.png" /><Relationship Id="rId678" Type="http://schemas.openxmlformats.org/officeDocument/2006/relationships/image" Target="../media/image678.png" /><Relationship Id="rId679" Type="http://schemas.openxmlformats.org/officeDocument/2006/relationships/image" Target="../media/image679.png" /><Relationship Id="rId680" Type="http://schemas.openxmlformats.org/officeDocument/2006/relationships/image" Target="../media/image680.png" /><Relationship Id="rId681" Type="http://schemas.openxmlformats.org/officeDocument/2006/relationships/image" Target="../media/image681.png" 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682" Type="http://schemas.openxmlformats.org/officeDocument/2006/relationships/image" Target="../media/image682.png" /><Relationship Id="rId683" Type="http://schemas.openxmlformats.org/officeDocument/2006/relationships/image" Target="../media/image683.png" /><Relationship Id="rId684" Type="http://schemas.openxmlformats.org/officeDocument/2006/relationships/image" Target="../media/image684.png" /><Relationship Id="rId685" Type="http://schemas.openxmlformats.org/officeDocument/2006/relationships/image" Target="../media/image685.png" /><Relationship Id="rId686" Type="http://schemas.openxmlformats.org/officeDocument/2006/relationships/image" Target="../media/image686.png" 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687" Type="http://schemas.openxmlformats.org/officeDocument/2006/relationships/image" Target="../media/image687.png" /><Relationship Id="rId688" Type="http://schemas.openxmlformats.org/officeDocument/2006/relationships/image" Target="../media/image688.png" /><Relationship Id="rId689" Type="http://schemas.openxmlformats.org/officeDocument/2006/relationships/image" Target="../media/image689.png" /><Relationship Id="rId690" Type="http://schemas.openxmlformats.org/officeDocument/2006/relationships/image" Target="../media/image690.png" /><Relationship Id="rId691" Type="http://schemas.openxmlformats.org/officeDocument/2006/relationships/image" Target="../media/image691.png" 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692" Type="http://schemas.openxmlformats.org/officeDocument/2006/relationships/image" Target="../media/image692.png" /><Relationship Id="rId693" Type="http://schemas.openxmlformats.org/officeDocument/2006/relationships/image" Target="../media/image693.png" /><Relationship Id="rId694" Type="http://schemas.openxmlformats.org/officeDocument/2006/relationships/image" Target="../media/image694.png" /><Relationship Id="rId695" Type="http://schemas.openxmlformats.org/officeDocument/2006/relationships/image" Target="../media/image695.png" /><Relationship Id="rId696" Type="http://schemas.openxmlformats.org/officeDocument/2006/relationships/image" Target="../media/image696.png" 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697" Type="http://schemas.openxmlformats.org/officeDocument/2006/relationships/image" Target="../media/image697.png" /><Relationship Id="rId698" Type="http://schemas.openxmlformats.org/officeDocument/2006/relationships/image" Target="../media/image698.png" /><Relationship Id="rId699" Type="http://schemas.openxmlformats.org/officeDocument/2006/relationships/image" Target="../media/image699.png" /><Relationship Id="rId700" Type="http://schemas.openxmlformats.org/officeDocument/2006/relationships/image" Target="../media/image700.png" /><Relationship Id="rId701" Type="http://schemas.openxmlformats.org/officeDocument/2006/relationships/image" Target="../media/image701.png" /><Relationship Id="rId702" Type="http://schemas.openxmlformats.org/officeDocument/2006/relationships/image" Target="../media/image702.png" /><Relationship Id="rId703" Type="http://schemas.openxmlformats.org/officeDocument/2006/relationships/image" Target="../media/image703.png" 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704" Type="http://schemas.openxmlformats.org/officeDocument/2006/relationships/image" Target="../media/image704.png" /><Relationship Id="rId705" Type="http://schemas.openxmlformats.org/officeDocument/2006/relationships/image" Target="../media/image705.png" /><Relationship Id="rId706" Type="http://schemas.openxmlformats.org/officeDocument/2006/relationships/image" Target="../media/image706.png" /><Relationship Id="rId707" Type="http://schemas.openxmlformats.org/officeDocument/2006/relationships/image" Target="../media/image707.png" /><Relationship Id="rId708" Type="http://schemas.openxmlformats.org/officeDocument/2006/relationships/image" Target="../media/image708.png" /><Relationship Id="rId709" Type="http://schemas.openxmlformats.org/officeDocument/2006/relationships/image" Target="../media/image709.png" /><Relationship Id="rId710" Type="http://schemas.openxmlformats.org/officeDocument/2006/relationships/image" Target="../media/image710.png" /><Relationship Id="rId711" Type="http://schemas.openxmlformats.org/officeDocument/2006/relationships/image" Target="../media/image711.png" /><Relationship Id="rId712" Type="http://schemas.openxmlformats.org/officeDocument/2006/relationships/image" Target="../media/image712.png" /><Relationship Id="rId713" Type="http://schemas.openxmlformats.org/officeDocument/2006/relationships/image" Target="../media/image713.png" /><Relationship Id="rId714" Type="http://schemas.openxmlformats.org/officeDocument/2006/relationships/image" Target="../media/image714.png" /><Relationship Id="rId715" Type="http://schemas.openxmlformats.org/officeDocument/2006/relationships/image" Target="../media/image715.png" /><Relationship Id="rId716" Type="http://schemas.openxmlformats.org/officeDocument/2006/relationships/image" Target="../media/image716.png" 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717" Type="http://schemas.openxmlformats.org/officeDocument/2006/relationships/image" Target="../media/image717.png" /><Relationship Id="rId718" Type="http://schemas.openxmlformats.org/officeDocument/2006/relationships/image" Target="../media/image718.png" /><Relationship Id="rId719" Type="http://schemas.openxmlformats.org/officeDocument/2006/relationships/image" Target="../media/image719.png" /><Relationship Id="rId720" Type="http://schemas.openxmlformats.org/officeDocument/2006/relationships/image" Target="../media/image720.png" /><Relationship Id="rId721" Type="http://schemas.openxmlformats.org/officeDocument/2006/relationships/image" Target="../media/image721.png" /><Relationship Id="rId722" Type="http://schemas.openxmlformats.org/officeDocument/2006/relationships/image" Target="../media/image722.png" /><Relationship Id="rId723" Type="http://schemas.openxmlformats.org/officeDocument/2006/relationships/image" Target="../media/image723.png" /><Relationship Id="rId724" Type="http://schemas.openxmlformats.org/officeDocument/2006/relationships/image" Target="../media/image724.png" /><Relationship Id="rId725" Type="http://schemas.openxmlformats.org/officeDocument/2006/relationships/image" Target="../media/image725.png" /><Relationship Id="rId726" Type="http://schemas.openxmlformats.org/officeDocument/2006/relationships/image" Target="../media/image726.png" /><Relationship Id="rId727" Type="http://schemas.openxmlformats.org/officeDocument/2006/relationships/image" Target="../media/image727.png" /><Relationship Id="rId728" Type="http://schemas.openxmlformats.org/officeDocument/2006/relationships/image" Target="../media/image728.png" /><Relationship Id="rId729" Type="http://schemas.openxmlformats.org/officeDocument/2006/relationships/image" Target="../media/image729.png" 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9" Type="http://schemas.openxmlformats.org/officeDocument/2006/relationships/image" Target="../media/image59.png" /><Relationship Id="rId60" Type="http://schemas.openxmlformats.org/officeDocument/2006/relationships/image" Target="../media/image60.png" /><Relationship Id="rId61" Type="http://schemas.openxmlformats.org/officeDocument/2006/relationships/image" Target="../media/image61.png" /><Relationship Id="rId62" Type="http://schemas.openxmlformats.org/officeDocument/2006/relationships/image" Target="../media/image62.png" /><Relationship Id="rId63" Type="http://schemas.openxmlformats.org/officeDocument/2006/relationships/image" Target="../media/image63.png" 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64" Type="http://schemas.openxmlformats.org/officeDocument/2006/relationships/image" Target="../media/image64.png" /><Relationship Id="rId65" Type="http://schemas.openxmlformats.org/officeDocument/2006/relationships/image" Target="../media/image65.png" /><Relationship Id="rId66" Type="http://schemas.openxmlformats.org/officeDocument/2006/relationships/image" Target="../media/image66.png" /><Relationship Id="rId67" Type="http://schemas.openxmlformats.org/officeDocument/2006/relationships/image" Target="../media/image67.png" /><Relationship Id="rId68" Type="http://schemas.openxmlformats.org/officeDocument/2006/relationships/image" Target="../media/image68.png" 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69" Type="http://schemas.openxmlformats.org/officeDocument/2006/relationships/image" Target="../media/image69.png" /><Relationship Id="rId70" Type="http://schemas.openxmlformats.org/officeDocument/2006/relationships/image" Target="../media/image70.png" /><Relationship Id="rId71" Type="http://schemas.openxmlformats.org/officeDocument/2006/relationships/image" Target="../media/image71.png" /><Relationship Id="rId1" Type="http://schemas.openxmlformats.org/officeDocument/2006/relationships/slideLayout" Target="../slideLayouts/slideLayout1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74474" y="649948"/>
            <a:ext cx="1995050" cy="286645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74474" y="649948"/>
            <a:ext cx="1995050" cy="2866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169992" y="1291089"/>
            <a:ext cx="2884627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3. Automated test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281863" cy="2231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A: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767607" y="2063476"/>
            <a:ext cx="2232737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 URL is available and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003042" y="2063476"/>
            <a:ext cx="1831677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ourier New"/>
                <a:cs typeface="Courier New"/>
              </a:rPr>
              <a:t>&lt;body&gt;</a:t>
            </a:r>
            <a:r>
              <a:rPr sz="1800" spc="10" dirty="0">
                <a:latin typeface="Open Sans"/>
                <a:cs typeface="Open Sans"/>
              </a:rPr>
              <a:t> is visible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6243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277749" cy="2231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B: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763477" y="2615927"/>
            <a:ext cx="256946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 Search button is visible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768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168377"/>
            <a:ext cx="338236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Enter surname and click search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2928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720827"/>
            <a:ext cx="269976" cy="2231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C: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755552" y="3720827"/>
            <a:ext cx="3247950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 Right hand side area is visible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42817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4273277"/>
            <a:ext cx="293522" cy="2231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D: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779104" y="4273277"/>
            <a:ext cx="497433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 Right hand side area contains person’s details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525" y="343950"/>
            <a:ext cx="8313900" cy="4068000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762" y="339187"/>
            <a:ext cx="8323424" cy="4077525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185463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module.exports =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6936401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'</a:t>
            </a:r>
            <a:r>
              <a:rPr sz="1370" spc="10" dirty="0">
                <a:solidFill>
                  <a:srgbClr val="9900ff"/>
                </a:solidFill>
                <a:latin typeface="Consolas"/>
                <a:cs typeface="Consolas"/>
              </a:rPr>
              <a:t>As a user I want to see name prediction in right hand side block</a:t>
            </a:r>
            <a:r>
              <a:rPr sz="1370" spc="10" dirty="0">
                <a:latin typeface="Consolas"/>
                <a:cs typeface="Consolas"/>
              </a:rPr>
              <a:t>' :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244216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function (</a:t>
            </a:r>
            <a:r>
              <a:rPr sz="1400" b="1" spc="10" dirty="0">
                <a:latin typeface="Arial"/>
                <a:cs typeface="Arial"/>
              </a:rPr>
              <a:t>browser</a:t>
            </a:r>
            <a:r>
              <a:rPr sz="1400" spc="10" dirty="0">
                <a:latin typeface="Consolas"/>
                <a:cs typeface="Consolas"/>
              </a:rPr>
              <a:t>)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136710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</a:t>
            </a:r>
            <a:r>
              <a:rPr sz="1400" b="1" spc="10" dirty="0">
                <a:latin typeface="Arial"/>
                <a:cs typeface="Arial"/>
              </a:rPr>
              <a:t>browser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371236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http://www.google.com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439573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body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488477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setValue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input[type=text]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566584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351696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click</a:t>
            </a:r>
            <a:r>
              <a:rPr sz="1400" spc="10" dirty="0">
                <a:latin typeface="Consolas"/>
                <a:cs typeface="Consolas"/>
              </a:rPr>
              <a:t>('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400" spc="10" dirty="0">
                <a:latin typeface="Consolas"/>
                <a:cs typeface="Consolas"/>
              </a:rPr>
              <a:t>')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498194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#rhs_block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547097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assert</a:t>
            </a:r>
            <a:r>
              <a:rPr sz="1370" spc="10" dirty="0">
                <a:latin typeface="Consolas"/>
                <a:cs typeface="Consolas"/>
              </a:rPr>
              <a:t>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containsText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#main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Dries 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156285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sz="1400" spc="10" dirty="0">
                <a:latin typeface="Consolas"/>
                <a:cs typeface="Consolas"/>
              </a:rPr>
              <a:t>();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206960"/>
            <a:ext cx="29283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};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105069" y="1291089"/>
            <a:ext cx="3014473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4. Running the test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85" name="Image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4024" y="1984750"/>
            <a:ext cx="8634000" cy="249715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4024" y="1984750"/>
            <a:ext cx="8634000" cy="2497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8674" y="1188600"/>
            <a:ext cx="46437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84400" y="1291089"/>
            <a:ext cx="4411680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1. Command line test runner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91" name="Image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88921" y="1582172"/>
            <a:ext cx="1734316" cy="15240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058150"/>
            <a:ext cx="2890349" cy="11669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058150"/>
            <a:ext cx="2890349" cy="11669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996625"/>
            <a:ext cx="8354726" cy="2416375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996625"/>
            <a:ext cx="8354726" cy="2416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8674" y="1188600"/>
            <a:ext cx="46437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84400" y="1291089"/>
            <a:ext cx="3911198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2. Tests are in JavaScript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0" name="Image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74088" y="1582172"/>
            <a:ext cx="1648666" cy="1524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058150"/>
            <a:ext cx="2890349" cy="116690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058150"/>
            <a:ext cx="2890349" cy="11669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911600"/>
            <a:ext cx="6401975" cy="3069575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911599"/>
            <a:ext cx="6401975" cy="30695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8674" y="1188600"/>
            <a:ext cx="46437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84400" y="1291089"/>
            <a:ext cx="3353411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3. Uses CSS selectors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39899" y="1582172"/>
            <a:ext cx="2125069" cy="15240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058150"/>
            <a:ext cx="2890349" cy="1166900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058150"/>
            <a:ext cx="2890349" cy="1166900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2478725"/>
            <a:ext cx="7140600" cy="2277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617485"/>
            <a:ext cx="2698394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  </a:t>
            </a:r>
            <a:r>
              <a:rPr sz="1800" spc="10" dirty="0">
                <a:latin typeface="Courier New"/>
                <a:cs typeface="Courier New"/>
              </a:rPr>
              <a:t>input[type=text]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69935"/>
            <a:ext cx="2835555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  </a:t>
            </a:r>
            <a:r>
              <a:rPr sz="1800" spc="10" dirty="0">
                <a:latin typeface="Courier New"/>
                <a:cs typeface="Courier New"/>
              </a:rPr>
              <a:t>button[name=btnG]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22385"/>
            <a:ext cx="1875435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  </a:t>
            </a:r>
            <a:r>
              <a:rPr sz="1800" spc="10" dirty="0">
                <a:latin typeface="Courier New"/>
                <a:cs typeface="Courier New"/>
              </a:rPr>
              <a:t>#rhs_block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4274835"/>
            <a:ext cx="1189635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  </a:t>
            </a:r>
            <a:r>
              <a:rPr sz="1800" spc="10" dirty="0">
                <a:latin typeface="Courier New"/>
                <a:cs typeface="Courier New"/>
              </a:rPr>
              <a:t>#main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8674" y="1188600"/>
            <a:ext cx="55029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84400" y="1291089"/>
            <a:ext cx="4030980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4. Continuous Integration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24252" y="1582172"/>
            <a:ext cx="3618288" cy="1524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534921" y="1291089"/>
            <a:ext cx="1377696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 support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18" name="Image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2412" y="1058150"/>
            <a:ext cx="8447324" cy="35600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8674" y="1188600"/>
            <a:ext cx="46437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84400" y="1291089"/>
            <a:ext cx="2682850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5. Cloud services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26691" y="1582172"/>
            <a:ext cx="2267716" cy="1524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86788" y="1291089"/>
            <a:ext cx="1377696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 support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24" name="Image"/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058150"/>
            <a:ext cx="2890349" cy="1166900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058150"/>
            <a:ext cx="2890349" cy="11669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911600"/>
            <a:ext cx="8354447" cy="3231900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911600"/>
            <a:ext cx="8354447" cy="3724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8674" y="1188600"/>
            <a:ext cx="46437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84400" y="1291089"/>
            <a:ext cx="2739240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6. Easy to extend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48637" y="1582172"/>
            <a:ext cx="1102158" cy="15240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058150"/>
            <a:ext cx="2890349" cy="1166900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058150"/>
            <a:ext cx="2890349" cy="1166900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2478725"/>
            <a:ext cx="7140600" cy="2277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6174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09026"/>
            <a:ext cx="2131237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Custom commands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69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161476"/>
            <a:ext cx="2035225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Custom assertions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2238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713926"/>
            <a:ext cx="194698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Custom reporters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/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425" y="1761054"/>
            <a:ext cx="6441300" cy="1667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461762" y="1871925"/>
            <a:ext cx="2341321" cy="51023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ffffff"/>
                </a:solidFill>
                <a:latin typeface="Arial"/>
                <a:cs typeface="Arial"/>
              </a:rPr>
              <a:t>REPORTS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40" name="Image"/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4650" y="226462"/>
            <a:ext cx="1474850" cy="5945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4650" y="226462"/>
            <a:ext cx="1474850" cy="59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425" y="1595719"/>
            <a:ext cx="6441300" cy="920999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740106" y="1701002"/>
            <a:ext cx="5758587" cy="82547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375463">
              <a:lnSpc>
                <a:spcPct val="100000"/>
              </a:lnSpc>
            </a:pPr>
            <a:r>
              <a:rPr sz="2800" b="1" spc="10" dirty="0">
                <a:solidFill>
                  <a:srgbClr val="676fb3"/>
                </a:solidFill>
                <a:latin typeface="Arial"/>
                <a:cs typeface="Arial"/>
              </a:rPr>
              <a:t>AUTOMATED END-TO-END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676fb3"/>
                </a:solidFill>
                <a:latin typeface="Arial"/>
                <a:cs typeface="Arial"/>
              </a:rPr>
              <a:t>TESTING WITH NIGHTWATCH.js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8125" y="2548082"/>
            <a:ext cx="6447900" cy="401399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71280" y="2678384"/>
            <a:ext cx="205877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Vladimir Roudakov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92350" y="4112725"/>
            <a:ext cx="6759300" cy="573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704751" y="4233121"/>
            <a:ext cx="1053286" cy="17868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d6e71"/>
                </a:solidFill>
                <a:latin typeface="Open Sans"/>
                <a:cs typeface="Open Sans"/>
              </a:rPr>
              <a:t>29 Sep 2016</a:t>
            </a:r>
            <a:endParaRPr sz="13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990751" y="4233121"/>
            <a:ext cx="852195" cy="17868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6d6e71"/>
                </a:solidFill>
                <a:latin typeface="Open Sans"/>
                <a:cs typeface="Open Sans"/>
              </a:rPr>
              <a:t>Front End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819552" y="4233121"/>
            <a:ext cx="1664918" cy="17868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6d6e71"/>
                </a:solidFill>
                <a:latin typeface="Open Sans"/>
                <a:cs typeface="Open Sans"/>
              </a:rPr>
              <a:t>bit.ly/dce16-nwatch</a:t>
            </a:r>
            <a:endParaRPr sz="13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/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350" y="1112398"/>
            <a:ext cx="64413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99558" y="1214887"/>
            <a:ext cx="3425342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STANDARD PROCESS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46" name="Image"/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200" cy="1219200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199" cy="1219200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47975" y="3511800"/>
            <a:ext cx="1314599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57662" y="3642102"/>
            <a:ext cx="115374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Developer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150" name="Image"/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151" name="Image"/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152" name="Image"/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53" name="Image"/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154" name="Image"/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716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/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60" name="Image"/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350" y="1112398"/>
            <a:ext cx="64413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99558" y="1214887"/>
            <a:ext cx="3425342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STANDARD PROCESS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61" name="Image"/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200" cy="1219200"/>
          </a:xfrm>
          <a:prstGeom prst="rect">
            <a:avLst/>
          </a:prstGeom>
        </p:spPr>
      </p:pic>
      <p:pic>
        <p:nvPicPr>
          <p:cNvPr id="162" name="Image"/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199" cy="1219200"/>
          </a:xfrm>
          <a:prstGeom prst="rect">
            <a:avLst/>
          </a:prstGeom>
        </p:spPr>
      </p:pic>
      <p:pic>
        <p:nvPicPr>
          <p:cNvPr id="163" name="Image"/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47975" y="3511800"/>
            <a:ext cx="1314599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57662" y="3642102"/>
            <a:ext cx="115374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Developer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164" name="Image"/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165" name="Image"/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166" name="Image"/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290220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399992" y="3032502"/>
            <a:ext cx="40302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PM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167" name="Image"/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1249" y="1678223"/>
            <a:ext cx="1167544" cy="735462"/>
          </a:xfrm>
          <a:prstGeom prst="rect">
            <a:avLst/>
          </a:prstGeom>
        </p:spPr>
      </p:pic>
      <p:pic>
        <p:nvPicPr>
          <p:cNvPr id="168" name="Image"/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72146" y="2707695"/>
            <a:ext cx="40166" cy="40166"/>
          </a:xfrm>
          <a:prstGeom prst="rect">
            <a:avLst/>
          </a:prstGeom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6780" y="2590061"/>
            <a:ext cx="80333" cy="80333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14881" y="2434585"/>
            <a:ext cx="120500" cy="120500"/>
          </a:xfrm>
          <a:prstGeom prst="rect">
            <a:avLst/>
          </a:prstGeom>
        </p:spPr>
      </p:pic>
      <p:pic>
        <p:nvPicPr>
          <p:cNvPr id="171" name="Image"/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7513" y="1722060"/>
            <a:ext cx="1052677" cy="613320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46486" y="1673461"/>
            <a:ext cx="1177069" cy="744987"/>
          </a:xfrm>
          <a:prstGeom prst="rect">
            <a:avLst/>
          </a:prstGeom>
        </p:spPr>
      </p:pic>
      <p:pic>
        <p:nvPicPr>
          <p:cNvPr id="173" name="Image"/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7384" y="2702932"/>
            <a:ext cx="49691" cy="49691"/>
          </a:xfrm>
          <a:prstGeom prst="rect">
            <a:avLst/>
          </a:prstGeom>
        </p:spPr>
      </p:pic>
      <p:pic>
        <p:nvPicPr>
          <p:cNvPr id="174" name="Image"/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2018" y="2585298"/>
            <a:ext cx="89858" cy="89858"/>
          </a:xfrm>
          <a:prstGeom prst="rect">
            <a:avLst/>
          </a:prstGeom>
        </p:spPr>
      </p:pic>
      <p:pic>
        <p:nvPicPr>
          <p:cNvPr id="175" name="Image"/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10118" y="2429823"/>
            <a:ext cx="130025" cy="130025"/>
          </a:xfrm>
          <a:prstGeom prst="rect">
            <a:avLst/>
          </a:prstGeom>
        </p:spPr>
      </p:pic>
      <p:pic>
        <p:nvPicPr>
          <p:cNvPr id="176" name="Image"/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2751" y="1717298"/>
            <a:ext cx="1062202" cy="62284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067378" y="1964221"/>
            <a:ext cx="502818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F3, ...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7" name="Image"/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178" name="Image"/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179" name="Image"/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81" name="Image"/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716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85" name="Image"/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cc4125"/>
                </a:solidFill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716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6aa84f"/>
                </a:solidFill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2822" y="1548885"/>
            <a:ext cx="1667262" cy="772988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18059" y="1544122"/>
            <a:ext cx="1676787" cy="78251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48581" y="1852224"/>
            <a:ext cx="849350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F2 ready?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1" name="Image"/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22430" y="2398905"/>
            <a:ext cx="1312145" cy="736680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17668" y="2394142"/>
            <a:ext cx="1321670" cy="74620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528220" y="2709399"/>
            <a:ext cx="424587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Sure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/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350" y="1112398"/>
            <a:ext cx="64413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99558" y="1214887"/>
            <a:ext cx="3425342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STANDARD PROCESS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200" cy="1219200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199" cy="1219200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200" name="Image"/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451615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425609" y="4646452"/>
            <a:ext cx="35158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BA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202" name="Image"/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47975" y="3511800"/>
            <a:ext cx="1314599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57662" y="3642102"/>
            <a:ext cx="115374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Developer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203" name="Image"/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290220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399992" y="3032502"/>
            <a:ext cx="40302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PM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1249" y="1678223"/>
            <a:ext cx="1167544" cy="735462"/>
          </a:xfrm>
          <a:prstGeom prst="rect">
            <a:avLst/>
          </a:prstGeom>
        </p:spPr>
      </p:pic>
      <p:pic>
        <p:nvPicPr>
          <p:cNvPr id="207" name="Image"/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72146" y="2707695"/>
            <a:ext cx="40166" cy="40166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6780" y="2590061"/>
            <a:ext cx="80333" cy="80333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14881" y="2434585"/>
            <a:ext cx="120500" cy="120500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7513" y="1722060"/>
            <a:ext cx="1052677" cy="613320"/>
          </a:xfrm>
          <a:prstGeom prst="rect">
            <a:avLst/>
          </a:prstGeom>
        </p:spPr>
      </p:pic>
      <p:pic>
        <p:nvPicPr>
          <p:cNvPr id="211" name="Image"/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46486" y="1673461"/>
            <a:ext cx="1177069" cy="744987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7384" y="2702932"/>
            <a:ext cx="49691" cy="49691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2018" y="2585298"/>
            <a:ext cx="89858" cy="89858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10118" y="2429823"/>
            <a:ext cx="130025" cy="130025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2751" y="1717298"/>
            <a:ext cx="1062202" cy="62284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067378" y="1964221"/>
            <a:ext cx="502818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F3, ...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16" name="Image"/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218" name="Image"/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20" name="Image"/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716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225" name="Image"/>
          <p:cNvPicPr>
            <a:picLocks noChangeAspect="1"/>
          </p:cNvPicPr>
          <p:nvPr/>
        </p:nvPicPr>
        <p:blipFill>
          <a:blip r:embed="rId2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2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2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cc4125"/>
                </a:solidFill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716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6aa84f"/>
                </a:solidFill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28" name="Image"/>
          <p:cNvPicPr>
            <a:picLocks noChangeAspect="1"/>
          </p:cNvPicPr>
          <p:nvPr/>
        </p:nvPicPr>
        <p:blipFill>
          <a:blip r:embed="rId2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2822" y="1548885"/>
            <a:ext cx="1667262" cy="772988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2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18059" y="1544122"/>
            <a:ext cx="1676787" cy="78251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48581" y="1852224"/>
            <a:ext cx="849350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F2 ready?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0" name="Image"/>
          <p:cNvPicPr>
            <a:picLocks noChangeAspect="1"/>
          </p:cNvPicPr>
          <p:nvPr/>
        </p:nvPicPr>
        <p:blipFill>
          <a:blip r:embed="rId2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22430" y="2398905"/>
            <a:ext cx="1312145" cy="736680"/>
          </a:xfrm>
          <a:prstGeom prst="rect">
            <a:avLst/>
          </a:prstGeom>
        </p:spPr>
      </p:pic>
      <p:pic>
        <p:nvPicPr>
          <p:cNvPr id="231" name="Image"/>
          <p:cNvPicPr>
            <a:picLocks noChangeAspect="1"/>
          </p:cNvPicPr>
          <p:nvPr/>
        </p:nvPicPr>
        <p:blipFill>
          <a:blip r:embed="rId2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17668" y="2394142"/>
            <a:ext cx="1321670" cy="74620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528220" y="2709399"/>
            <a:ext cx="424587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Sure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2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04036" y="3841350"/>
            <a:ext cx="2853494" cy="727280"/>
          </a:xfrm>
          <a:prstGeom prst="rect">
            <a:avLst/>
          </a:prstGeom>
        </p:spPr>
      </p:pic>
      <p:pic>
        <p:nvPicPr>
          <p:cNvPr id="233" name="Image"/>
          <p:cNvPicPr>
            <a:picLocks noChangeAspect="1"/>
          </p:cNvPicPr>
          <p:nvPr/>
        </p:nvPicPr>
        <p:blipFill>
          <a:blip r:embed="rId2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99273" y="3836587"/>
            <a:ext cx="2863019" cy="73680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203301" y="4044699"/>
            <a:ext cx="542823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Great!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882217" y="4254249"/>
            <a:ext cx="1185037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To production!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/>
          <p:cNvPicPr>
            <a:picLocks noChangeAspect="1"/>
          </p:cNvPicPr>
          <p:nvPr/>
        </p:nvPicPr>
        <p:blipFill>
          <a:blip r:embed="rId2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35" name="Image"/>
          <p:cNvPicPr>
            <a:picLocks noChangeAspect="1"/>
          </p:cNvPicPr>
          <p:nvPr/>
        </p:nvPicPr>
        <p:blipFill>
          <a:blip r:embed="rId2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2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2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350" y="1112398"/>
            <a:ext cx="64413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99558" y="1214887"/>
            <a:ext cx="3425342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STANDARD PROCESS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38" name="Image"/>
          <p:cNvPicPr>
            <a:picLocks noChangeAspect="1"/>
          </p:cNvPicPr>
          <p:nvPr/>
        </p:nvPicPr>
        <p:blipFill>
          <a:blip r:embed="rId2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200" cy="12192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2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199" cy="1219200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2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241" name="Image"/>
          <p:cNvPicPr>
            <a:picLocks noChangeAspect="1"/>
          </p:cNvPicPr>
          <p:nvPr/>
        </p:nvPicPr>
        <p:blipFill>
          <a:blip r:embed="rId2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242" name="Image"/>
          <p:cNvPicPr>
            <a:picLocks noChangeAspect="1"/>
          </p:cNvPicPr>
          <p:nvPr/>
        </p:nvPicPr>
        <p:blipFill>
          <a:blip r:embed="rId2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451615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425609" y="4646452"/>
            <a:ext cx="35158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BA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243" name="Image"/>
          <p:cNvPicPr>
            <a:picLocks noChangeAspect="1"/>
          </p:cNvPicPr>
          <p:nvPr/>
        </p:nvPicPr>
        <p:blipFill>
          <a:blip r:embed="rId2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47975" y="3511800"/>
            <a:ext cx="1314599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57662" y="3642102"/>
            <a:ext cx="115374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Developer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244" name="Image"/>
          <p:cNvPicPr>
            <a:picLocks noChangeAspect="1"/>
          </p:cNvPicPr>
          <p:nvPr/>
        </p:nvPicPr>
        <p:blipFill>
          <a:blip r:embed="rId2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2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2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7625" y="3515225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181866" y="3645527"/>
            <a:ext cx="667512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Client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247" name="Image"/>
          <p:cNvPicPr>
            <a:picLocks noChangeAspect="1"/>
          </p:cNvPicPr>
          <p:nvPr/>
        </p:nvPicPr>
        <p:blipFill>
          <a:blip r:embed="rId2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2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2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290220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399992" y="3032502"/>
            <a:ext cx="40302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PM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2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1249" y="1678223"/>
            <a:ext cx="1167544" cy="735462"/>
          </a:xfrm>
          <a:prstGeom prst="rect">
            <a:avLst/>
          </a:prstGeom>
        </p:spPr>
      </p:pic>
      <p:pic>
        <p:nvPicPr>
          <p:cNvPr id="251" name="Image"/>
          <p:cNvPicPr>
            <a:picLocks noChangeAspect="1"/>
          </p:cNvPicPr>
          <p:nvPr/>
        </p:nvPicPr>
        <p:blipFill>
          <a:blip r:embed="rId2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72146" y="2707695"/>
            <a:ext cx="40166" cy="40166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2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6780" y="2590061"/>
            <a:ext cx="80333" cy="80333"/>
          </a:xfrm>
          <a:prstGeom prst="rect">
            <a:avLst/>
          </a:prstGeom>
        </p:spPr>
      </p:pic>
      <p:pic>
        <p:nvPicPr>
          <p:cNvPr id="253" name="Image"/>
          <p:cNvPicPr>
            <a:picLocks noChangeAspect="1"/>
          </p:cNvPicPr>
          <p:nvPr/>
        </p:nvPicPr>
        <p:blipFill>
          <a:blip r:embed="rId2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14881" y="2434585"/>
            <a:ext cx="120500" cy="1205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2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7513" y="1722060"/>
            <a:ext cx="1052677" cy="61332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2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46486" y="1673461"/>
            <a:ext cx="1177069" cy="744987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2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7384" y="2702932"/>
            <a:ext cx="49691" cy="49691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2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2018" y="2585298"/>
            <a:ext cx="89858" cy="89858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2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10118" y="2429823"/>
            <a:ext cx="130025" cy="130025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2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2751" y="1717298"/>
            <a:ext cx="1062202" cy="62284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067378" y="1964221"/>
            <a:ext cx="502818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F3, ...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60" name="Image"/>
          <p:cNvPicPr>
            <a:picLocks noChangeAspect="1"/>
          </p:cNvPicPr>
          <p:nvPr/>
        </p:nvPicPr>
        <p:blipFill>
          <a:blip r:embed="rId2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2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2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2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64" name="Image"/>
          <p:cNvPicPr>
            <a:picLocks noChangeAspect="1"/>
          </p:cNvPicPr>
          <p:nvPr/>
        </p:nvPicPr>
        <p:blipFill>
          <a:blip r:embed="rId2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2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2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267" name="Image"/>
          <p:cNvPicPr>
            <a:picLocks noChangeAspect="1"/>
          </p:cNvPicPr>
          <p:nvPr/>
        </p:nvPicPr>
        <p:blipFill>
          <a:blip r:embed="rId2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716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68" name="Image"/>
          <p:cNvPicPr>
            <a:picLocks noChangeAspect="1"/>
          </p:cNvPicPr>
          <p:nvPr/>
        </p:nvPicPr>
        <p:blipFill>
          <a:blip r:embed="rId2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2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2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2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cc4125"/>
                </a:solidFill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716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6aa84f"/>
                </a:solidFill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72" name="Image"/>
          <p:cNvPicPr>
            <a:picLocks noChangeAspect="1"/>
          </p:cNvPicPr>
          <p:nvPr/>
        </p:nvPicPr>
        <p:blipFill>
          <a:blip r:embed="rId2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2822" y="1548885"/>
            <a:ext cx="1667262" cy="772988"/>
          </a:xfrm>
          <a:prstGeom prst="rect">
            <a:avLst/>
          </a:prstGeom>
        </p:spPr>
      </p:pic>
      <p:pic>
        <p:nvPicPr>
          <p:cNvPr id="273" name="Image"/>
          <p:cNvPicPr>
            <a:picLocks noChangeAspect="1"/>
          </p:cNvPicPr>
          <p:nvPr/>
        </p:nvPicPr>
        <p:blipFill>
          <a:blip r:embed="rId2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18059" y="1544122"/>
            <a:ext cx="1676787" cy="78251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48581" y="1852224"/>
            <a:ext cx="849350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F2 ready?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4" name="Image"/>
          <p:cNvPicPr>
            <a:picLocks noChangeAspect="1"/>
          </p:cNvPicPr>
          <p:nvPr/>
        </p:nvPicPr>
        <p:blipFill>
          <a:blip r:embed="rId2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22430" y="2398905"/>
            <a:ext cx="1312145" cy="736680"/>
          </a:xfrm>
          <a:prstGeom prst="rect">
            <a:avLst/>
          </a:prstGeom>
        </p:spPr>
      </p:pic>
      <p:pic>
        <p:nvPicPr>
          <p:cNvPr id="275" name="Image"/>
          <p:cNvPicPr>
            <a:picLocks noChangeAspect="1"/>
          </p:cNvPicPr>
          <p:nvPr/>
        </p:nvPicPr>
        <p:blipFill>
          <a:blip r:embed="rId2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17668" y="2394142"/>
            <a:ext cx="1321670" cy="74620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528220" y="2709399"/>
            <a:ext cx="424587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Sure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6" name="Image"/>
          <p:cNvPicPr>
            <a:picLocks noChangeAspect="1"/>
          </p:cNvPicPr>
          <p:nvPr/>
        </p:nvPicPr>
        <p:blipFill>
          <a:blip r:embed="rId2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04036" y="3841350"/>
            <a:ext cx="2853494" cy="72728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2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99273" y="3836587"/>
            <a:ext cx="2863019" cy="73680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203301" y="4044699"/>
            <a:ext cx="542823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Great!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882217" y="4254249"/>
            <a:ext cx="1185037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To production!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8" name="Image"/>
          <p:cNvPicPr>
            <a:picLocks noChangeAspect="1"/>
          </p:cNvPicPr>
          <p:nvPr/>
        </p:nvPicPr>
        <p:blipFill>
          <a:blip r:embed="rId2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10523" y="1602670"/>
            <a:ext cx="1619836" cy="2208108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2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05761" y="1597907"/>
            <a:ext cx="1629361" cy="221763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022735" y="1899349"/>
            <a:ext cx="79974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F2 ready!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0" name="Image"/>
          <p:cNvPicPr>
            <a:picLocks noChangeAspect="1"/>
          </p:cNvPicPr>
          <p:nvPr/>
        </p:nvPicPr>
        <p:blipFill>
          <a:blip r:embed="rId2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5075" y="2156123"/>
            <a:ext cx="1689766" cy="977873"/>
          </a:xfrm>
          <a:prstGeom prst="rect">
            <a:avLst/>
          </a:prstGeom>
        </p:spPr>
      </p:pic>
      <p:pic>
        <p:nvPicPr>
          <p:cNvPr id="281" name="Image"/>
          <p:cNvPicPr>
            <a:picLocks noChangeAspect="1"/>
          </p:cNvPicPr>
          <p:nvPr/>
        </p:nvPicPr>
        <p:blipFill>
          <a:blip r:embed="rId2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0313" y="2151361"/>
            <a:ext cx="1699291" cy="987398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054576" y="2466224"/>
            <a:ext cx="542823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Great!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/>
          <p:cNvPicPr>
            <a:picLocks noChangeAspect="1"/>
          </p:cNvPicPr>
          <p:nvPr/>
        </p:nvPicPr>
        <p:blipFill>
          <a:blip r:embed="rId2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2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84" name="Image"/>
          <p:cNvPicPr>
            <a:picLocks noChangeAspect="1"/>
          </p:cNvPicPr>
          <p:nvPr/>
        </p:nvPicPr>
        <p:blipFill>
          <a:blip r:embed="rId2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85" name="Image"/>
          <p:cNvPicPr>
            <a:picLocks noChangeAspect="1"/>
          </p:cNvPicPr>
          <p:nvPr/>
        </p:nvPicPr>
        <p:blipFill>
          <a:blip r:embed="rId2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350" y="1112398"/>
            <a:ext cx="64413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99558" y="1214887"/>
            <a:ext cx="3425342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STANDARD PROCESS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86" name="Image"/>
          <p:cNvPicPr>
            <a:picLocks noChangeAspect="1"/>
          </p:cNvPicPr>
          <p:nvPr/>
        </p:nvPicPr>
        <p:blipFill>
          <a:blip r:embed="rId2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200" cy="1219200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2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199" cy="1219200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2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2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2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451615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425609" y="4646452"/>
            <a:ext cx="35158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BA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291" name="Image"/>
          <p:cNvPicPr>
            <a:picLocks noChangeAspect="1"/>
          </p:cNvPicPr>
          <p:nvPr/>
        </p:nvPicPr>
        <p:blipFill>
          <a:blip r:embed="rId2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47975" y="3511800"/>
            <a:ext cx="1314599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57662" y="3642102"/>
            <a:ext cx="115374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Developer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292" name="Image"/>
          <p:cNvPicPr>
            <a:picLocks noChangeAspect="1"/>
          </p:cNvPicPr>
          <p:nvPr/>
        </p:nvPicPr>
        <p:blipFill>
          <a:blip r:embed="rId2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293" name="Image"/>
          <p:cNvPicPr>
            <a:picLocks noChangeAspect="1"/>
          </p:cNvPicPr>
          <p:nvPr/>
        </p:nvPicPr>
        <p:blipFill>
          <a:blip r:embed="rId2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2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7625" y="3515225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181866" y="3645527"/>
            <a:ext cx="667512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Client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295" name="Image"/>
          <p:cNvPicPr>
            <a:picLocks noChangeAspect="1"/>
          </p:cNvPicPr>
          <p:nvPr/>
        </p:nvPicPr>
        <p:blipFill>
          <a:blip r:embed="rId2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2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290220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399992" y="3032502"/>
            <a:ext cx="40302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PM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298" name="Image"/>
          <p:cNvPicPr>
            <a:picLocks noChangeAspect="1"/>
          </p:cNvPicPr>
          <p:nvPr/>
        </p:nvPicPr>
        <p:blipFill>
          <a:blip r:embed="rId2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1249" y="1678223"/>
            <a:ext cx="1167544" cy="735462"/>
          </a:xfrm>
          <a:prstGeom prst="rect">
            <a:avLst/>
          </a:prstGeom>
        </p:spPr>
      </p:pic>
      <p:pic>
        <p:nvPicPr>
          <p:cNvPr id="299" name="Image"/>
          <p:cNvPicPr>
            <a:picLocks noChangeAspect="1"/>
          </p:cNvPicPr>
          <p:nvPr/>
        </p:nvPicPr>
        <p:blipFill>
          <a:blip r:embed="rId2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72146" y="2707695"/>
            <a:ext cx="40166" cy="40166"/>
          </a:xfrm>
          <a:prstGeom prst="rect">
            <a:avLst/>
          </a:prstGeom>
        </p:spPr>
      </p:pic>
      <p:pic>
        <p:nvPicPr>
          <p:cNvPr id="300" name="Image"/>
          <p:cNvPicPr>
            <a:picLocks noChangeAspect="1"/>
          </p:cNvPicPr>
          <p:nvPr/>
        </p:nvPicPr>
        <p:blipFill>
          <a:blip r:embed="rId3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6780" y="2590061"/>
            <a:ext cx="80333" cy="80333"/>
          </a:xfrm>
          <a:prstGeom prst="rect">
            <a:avLst/>
          </a:prstGeom>
        </p:spPr>
      </p:pic>
      <p:pic>
        <p:nvPicPr>
          <p:cNvPr id="301" name="Image"/>
          <p:cNvPicPr>
            <a:picLocks noChangeAspect="1"/>
          </p:cNvPicPr>
          <p:nvPr/>
        </p:nvPicPr>
        <p:blipFill>
          <a:blip r:embed="rId3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14881" y="2434585"/>
            <a:ext cx="120500" cy="120500"/>
          </a:xfrm>
          <a:prstGeom prst="rect">
            <a:avLst/>
          </a:prstGeom>
        </p:spPr>
      </p:pic>
      <p:pic>
        <p:nvPicPr>
          <p:cNvPr id="302" name="Image"/>
          <p:cNvPicPr>
            <a:picLocks noChangeAspect="1"/>
          </p:cNvPicPr>
          <p:nvPr/>
        </p:nvPicPr>
        <p:blipFill>
          <a:blip r:embed="rId3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7513" y="1722060"/>
            <a:ext cx="1052677" cy="613320"/>
          </a:xfrm>
          <a:prstGeom prst="rect">
            <a:avLst/>
          </a:prstGeom>
        </p:spPr>
      </p:pic>
      <p:pic>
        <p:nvPicPr>
          <p:cNvPr id="303" name="Image"/>
          <p:cNvPicPr>
            <a:picLocks noChangeAspect="1"/>
          </p:cNvPicPr>
          <p:nvPr/>
        </p:nvPicPr>
        <p:blipFill>
          <a:blip r:embed="rId3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46486" y="1673461"/>
            <a:ext cx="1177069" cy="744987"/>
          </a:xfrm>
          <a:prstGeom prst="rect">
            <a:avLst/>
          </a:prstGeom>
        </p:spPr>
      </p:pic>
      <p:pic>
        <p:nvPicPr>
          <p:cNvPr id="304" name="Image"/>
          <p:cNvPicPr>
            <a:picLocks noChangeAspect="1"/>
          </p:cNvPicPr>
          <p:nvPr/>
        </p:nvPicPr>
        <p:blipFill>
          <a:blip r:embed="rId3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7384" y="2702932"/>
            <a:ext cx="49691" cy="49691"/>
          </a:xfrm>
          <a:prstGeom prst="rect">
            <a:avLst/>
          </a:prstGeom>
        </p:spPr>
      </p:pic>
      <p:pic>
        <p:nvPicPr>
          <p:cNvPr id="305" name="Image"/>
          <p:cNvPicPr>
            <a:picLocks noChangeAspect="1"/>
          </p:cNvPicPr>
          <p:nvPr/>
        </p:nvPicPr>
        <p:blipFill>
          <a:blip r:embed="rId3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2018" y="2585298"/>
            <a:ext cx="89858" cy="89858"/>
          </a:xfrm>
          <a:prstGeom prst="rect">
            <a:avLst/>
          </a:prstGeom>
        </p:spPr>
      </p:pic>
      <p:pic>
        <p:nvPicPr>
          <p:cNvPr id="306" name="Image"/>
          <p:cNvPicPr>
            <a:picLocks noChangeAspect="1"/>
          </p:cNvPicPr>
          <p:nvPr/>
        </p:nvPicPr>
        <p:blipFill>
          <a:blip r:embed="rId3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10118" y="2429823"/>
            <a:ext cx="130025" cy="130025"/>
          </a:xfrm>
          <a:prstGeom prst="rect">
            <a:avLst/>
          </a:prstGeom>
        </p:spPr>
      </p:pic>
      <p:pic>
        <p:nvPicPr>
          <p:cNvPr id="307" name="Image"/>
          <p:cNvPicPr>
            <a:picLocks noChangeAspect="1"/>
          </p:cNvPicPr>
          <p:nvPr/>
        </p:nvPicPr>
        <p:blipFill>
          <a:blip r:embed="rId3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12751" y="1717298"/>
            <a:ext cx="1062202" cy="62284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067378" y="1964221"/>
            <a:ext cx="502818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F3, ...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08" name="Image"/>
          <p:cNvPicPr>
            <a:picLocks noChangeAspect="1"/>
          </p:cNvPicPr>
          <p:nvPr/>
        </p:nvPicPr>
        <p:blipFill>
          <a:blip r:embed="rId3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309" name="Image"/>
          <p:cNvPicPr>
            <a:picLocks noChangeAspect="1"/>
          </p:cNvPicPr>
          <p:nvPr/>
        </p:nvPicPr>
        <p:blipFill>
          <a:blip r:embed="rId3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310" name="Image"/>
          <p:cNvPicPr>
            <a:picLocks noChangeAspect="1"/>
          </p:cNvPicPr>
          <p:nvPr/>
        </p:nvPicPr>
        <p:blipFill>
          <a:blip r:embed="rId3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3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12" name="Image"/>
          <p:cNvPicPr>
            <a:picLocks noChangeAspect="1"/>
          </p:cNvPicPr>
          <p:nvPr/>
        </p:nvPicPr>
        <p:blipFill>
          <a:blip r:embed="rId3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3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3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315" name="Image"/>
          <p:cNvPicPr>
            <a:picLocks noChangeAspect="1"/>
          </p:cNvPicPr>
          <p:nvPr/>
        </p:nvPicPr>
        <p:blipFill>
          <a:blip r:embed="rId3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716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3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317" name="Image"/>
          <p:cNvPicPr>
            <a:picLocks noChangeAspect="1"/>
          </p:cNvPicPr>
          <p:nvPr/>
        </p:nvPicPr>
        <p:blipFill>
          <a:blip r:embed="rId3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318" name="Image"/>
          <p:cNvPicPr>
            <a:picLocks noChangeAspect="1"/>
          </p:cNvPicPr>
          <p:nvPr/>
        </p:nvPicPr>
        <p:blipFill>
          <a:blip r:embed="rId3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319" name="Image"/>
          <p:cNvPicPr>
            <a:picLocks noChangeAspect="1"/>
          </p:cNvPicPr>
          <p:nvPr/>
        </p:nvPicPr>
        <p:blipFill>
          <a:blip r:embed="rId3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cc4125"/>
                </a:solidFill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716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6aa84f"/>
                </a:solidFill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20" name="Image"/>
          <p:cNvPicPr>
            <a:picLocks noChangeAspect="1"/>
          </p:cNvPicPr>
          <p:nvPr/>
        </p:nvPicPr>
        <p:blipFill>
          <a:blip r:embed="rId3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2822" y="1548885"/>
            <a:ext cx="1667262" cy="772988"/>
          </a:xfrm>
          <a:prstGeom prst="rect">
            <a:avLst/>
          </a:prstGeom>
        </p:spPr>
      </p:pic>
      <p:pic>
        <p:nvPicPr>
          <p:cNvPr id="321" name="Image"/>
          <p:cNvPicPr>
            <a:picLocks noChangeAspect="1"/>
          </p:cNvPicPr>
          <p:nvPr/>
        </p:nvPicPr>
        <p:blipFill>
          <a:blip r:embed="rId3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18059" y="1544122"/>
            <a:ext cx="1676787" cy="78251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48581" y="1852224"/>
            <a:ext cx="849350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F2 ready?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2" name="Image"/>
          <p:cNvPicPr>
            <a:picLocks noChangeAspect="1"/>
          </p:cNvPicPr>
          <p:nvPr/>
        </p:nvPicPr>
        <p:blipFill>
          <a:blip r:embed="rId3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22430" y="2398905"/>
            <a:ext cx="1312145" cy="736680"/>
          </a:xfrm>
          <a:prstGeom prst="rect">
            <a:avLst/>
          </a:prstGeom>
        </p:spPr>
      </p:pic>
      <p:pic>
        <p:nvPicPr>
          <p:cNvPr id="323" name="Image"/>
          <p:cNvPicPr>
            <a:picLocks noChangeAspect="1"/>
          </p:cNvPicPr>
          <p:nvPr/>
        </p:nvPicPr>
        <p:blipFill>
          <a:blip r:embed="rId3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17668" y="2394142"/>
            <a:ext cx="1321670" cy="74620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528220" y="2709399"/>
            <a:ext cx="424587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Sure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4" name="Image"/>
          <p:cNvPicPr>
            <a:picLocks noChangeAspect="1"/>
          </p:cNvPicPr>
          <p:nvPr/>
        </p:nvPicPr>
        <p:blipFill>
          <a:blip r:embed="rId3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04036" y="3841350"/>
            <a:ext cx="2853494" cy="727280"/>
          </a:xfrm>
          <a:prstGeom prst="rect">
            <a:avLst/>
          </a:prstGeom>
        </p:spPr>
      </p:pic>
      <p:pic>
        <p:nvPicPr>
          <p:cNvPr id="325" name="Image"/>
          <p:cNvPicPr>
            <a:picLocks noChangeAspect="1"/>
          </p:cNvPicPr>
          <p:nvPr/>
        </p:nvPicPr>
        <p:blipFill>
          <a:blip r:embed="rId3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99273" y="3836587"/>
            <a:ext cx="2863019" cy="73680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203301" y="4044699"/>
            <a:ext cx="542823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Great!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882217" y="4254249"/>
            <a:ext cx="1185037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To production!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6" name="Image"/>
          <p:cNvPicPr>
            <a:picLocks noChangeAspect="1"/>
          </p:cNvPicPr>
          <p:nvPr/>
        </p:nvPicPr>
        <p:blipFill>
          <a:blip r:embed="rId3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10523" y="1602670"/>
            <a:ext cx="1619836" cy="2208108"/>
          </a:xfrm>
          <a:prstGeom prst="rect">
            <a:avLst/>
          </a:prstGeom>
        </p:spPr>
      </p:pic>
      <p:pic>
        <p:nvPicPr>
          <p:cNvPr id="327" name="Image"/>
          <p:cNvPicPr>
            <a:picLocks noChangeAspect="1"/>
          </p:cNvPicPr>
          <p:nvPr/>
        </p:nvPicPr>
        <p:blipFill>
          <a:blip r:embed="rId3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05761" y="1597907"/>
            <a:ext cx="1629361" cy="221763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022735" y="1899349"/>
            <a:ext cx="79974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F2 ready!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28" name="Image"/>
          <p:cNvPicPr>
            <a:picLocks noChangeAspect="1"/>
          </p:cNvPicPr>
          <p:nvPr/>
        </p:nvPicPr>
        <p:blipFill>
          <a:blip r:embed="rId3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5075" y="2156123"/>
            <a:ext cx="1689766" cy="977873"/>
          </a:xfrm>
          <a:prstGeom prst="rect">
            <a:avLst/>
          </a:prstGeom>
        </p:spPr>
      </p:pic>
      <p:pic>
        <p:nvPicPr>
          <p:cNvPr id="329" name="Image"/>
          <p:cNvPicPr>
            <a:picLocks noChangeAspect="1"/>
          </p:cNvPicPr>
          <p:nvPr/>
        </p:nvPicPr>
        <p:blipFill>
          <a:blip r:embed="rId3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0313" y="2151361"/>
            <a:ext cx="1699291" cy="987398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054576" y="2466224"/>
            <a:ext cx="542823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Great!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30" name="Image"/>
          <p:cNvPicPr>
            <a:picLocks noChangeAspect="1"/>
          </p:cNvPicPr>
          <p:nvPr/>
        </p:nvPicPr>
        <p:blipFill>
          <a:blip r:embed="rId3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8925" y="3106075"/>
            <a:ext cx="1505088" cy="1020005"/>
          </a:xfrm>
          <a:prstGeom prst="rect">
            <a:avLst/>
          </a:prstGeom>
        </p:spPr>
      </p:pic>
      <p:pic>
        <p:nvPicPr>
          <p:cNvPr id="331" name="Image"/>
          <p:cNvPicPr>
            <a:picLocks noChangeAspect="1"/>
          </p:cNvPicPr>
          <p:nvPr/>
        </p:nvPicPr>
        <p:blipFill>
          <a:blip r:embed="rId3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4637" y="3091787"/>
            <a:ext cx="1533663" cy="104858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38925" y="3520842"/>
            <a:ext cx="355422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F1?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"/>
          <p:cNvPicPr>
            <a:picLocks noChangeAspect="1"/>
          </p:cNvPicPr>
          <p:nvPr/>
        </p:nvPicPr>
        <p:blipFill>
          <a:blip r:embed="rId3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33" name="Image"/>
          <p:cNvPicPr>
            <a:picLocks noChangeAspect="1"/>
          </p:cNvPicPr>
          <p:nvPr/>
        </p:nvPicPr>
        <p:blipFill>
          <a:blip r:embed="rId3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7070" y="0"/>
            <a:ext cx="7729867" cy="5143499"/>
          </a:xfrm>
          <a:prstGeom prst="rect">
            <a:avLst/>
          </a:prstGeom>
        </p:spPr>
      </p:pic>
      <p:pic>
        <p:nvPicPr>
          <p:cNvPr id="334" name="Image"/>
          <p:cNvPicPr>
            <a:picLocks noChangeAspect="1"/>
          </p:cNvPicPr>
          <p:nvPr/>
        </p:nvPicPr>
        <p:blipFill>
          <a:blip r:embed="rId3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7070" y="0"/>
            <a:ext cx="7729867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"/>
          <p:cNvPicPr>
            <a:picLocks noChangeAspect="1"/>
          </p:cNvPicPr>
          <p:nvPr/>
        </p:nvPicPr>
        <p:blipFill>
          <a:blip r:embed="rId3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36" name="Image"/>
          <p:cNvPicPr>
            <a:picLocks noChangeAspect="1"/>
          </p:cNvPicPr>
          <p:nvPr/>
        </p:nvPicPr>
        <p:blipFill>
          <a:blip r:embed="rId3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350" y="1112398"/>
            <a:ext cx="64413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168799" y="1214887"/>
            <a:ext cx="4886859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ADDING AUTOMATED TESTING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37" name="Image"/>
          <p:cNvPicPr>
            <a:picLocks noChangeAspect="1"/>
          </p:cNvPicPr>
          <p:nvPr/>
        </p:nvPicPr>
        <p:blipFill>
          <a:blip r:embed="rId3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338" name="Image"/>
          <p:cNvPicPr>
            <a:picLocks noChangeAspect="1"/>
          </p:cNvPicPr>
          <p:nvPr/>
        </p:nvPicPr>
        <p:blipFill>
          <a:blip r:embed="rId3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339" name="Image"/>
          <p:cNvPicPr>
            <a:picLocks noChangeAspect="1"/>
          </p:cNvPicPr>
          <p:nvPr/>
        </p:nvPicPr>
        <p:blipFill>
          <a:blip r:embed="rId3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451615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425609" y="4646452"/>
            <a:ext cx="35158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BA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340" name="Image"/>
          <p:cNvPicPr>
            <a:picLocks noChangeAspect="1"/>
          </p:cNvPicPr>
          <p:nvPr/>
        </p:nvPicPr>
        <p:blipFill>
          <a:blip r:embed="rId3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200" cy="1219200"/>
          </a:xfrm>
          <a:prstGeom prst="rect">
            <a:avLst/>
          </a:prstGeom>
        </p:spPr>
      </p:pic>
      <p:pic>
        <p:nvPicPr>
          <p:cNvPr id="341" name="Image"/>
          <p:cNvPicPr>
            <a:picLocks noChangeAspect="1"/>
          </p:cNvPicPr>
          <p:nvPr/>
        </p:nvPicPr>
        <p:blipFill>
          <a:blip r:embed="rId3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199" cy="1219200"/>
          </a:xfrm>
          <a:prstGeom prst="rect">
            <a:avLst/>
          </a:prstGeom>
        </p:spPr>
      </p:pic>
      <p:pic>
        <p:nvPicPr>
          <p:cNvPr id="342" name="Image"/>
          <p:cNvPicPr>
            <a:picLocks noChangeAspect="1"/>
          </p:cNvPicPr>
          <p:nvPr/>
        </p:nvPicPr>
        <p:blipFill>
          <a:blip r:embed="rId3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47975" y="3511800"/>
            <a:ext cx="1314599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57662" y="3642102"/>
            <a:ext cx="115374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Developer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343" name="Image"/>
          <p:cNvPicPr>
            <a:picLocks noChangeAspect="1"/>
          </p:cNvPicPr>
          <p:nvPr/>
        </p:nvPicPr>
        <p:blipFill>
          <a:blip r:embed="rId3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344" name="Image"/>
          <p:cNvPicPr>
            <a:picLocks noChangeAspect="1"/>
          </p:cNvPicPr>
          <p:nvPr/>
        </p:nvPicPr>
        <p:blipFill>
          <a:blip r:embed="rId3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345" name="Image"/>
          <p:cNvPicPr>
            <a:picLocks noChangeAspect="1"/>
          </p:cNvPicPr>
          <p:nvPr/>
        </p:nvPicPr>
        <p:blipFill>
          <a:blip r:embed="rId3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7625" y="3515225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181866" y="3645527"/>
            <a:ext cx="667512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Client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346" name="Image"/>
          <p:cNvPicPr>
            <a:picLocks noChangeAspect="1"/>
          </p:cNvPicPr>
          <p:nvPr/>
        </p:nvPicPr>
        <p:blipFill>
          <a:blip r:embed="rId3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3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3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290220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399992" y="3032502"/>
            <a:ext cx="40302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PM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349" name="Image"/>
          <p:cNvPicPr>
            <a:picLocks noChangeAspect="1"/>
          </p:cNvPicPr>
          <p:nvPr/>
        </p:nvPicPr>
        <p:blipFill>
          <a:blip r:embed="rId3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3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351" name="Image"/>
          <p:cNvPicPr>
            <a:picLocks noChangeAspect="1"/>
          </p:cNvPicPr>
          <p:nvPr/>
        </p:nvPicPr>
        <p:blipFill>
          <a:blip r:embed="rId3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3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53" name="Image"/>
          <p:cNvPicPr>
            <a:picLocks noChangeAspect="1"/>
          </p:cNvPicPr>
          <p:nvPr/>
        </p:nvPicPr>
        <p:blipFill>
          <a:blip r:embed="rId3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81375"/>
            <a:ext cx="756000" cy="10200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3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31775"/>
            <a:ext cx="201600" cy="9696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81375"/>
            <a:ext cx="806400" cy="10200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3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7661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482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cc4125"/>
                </a:solidFill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578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6aa84f"/>
                </a:solidFill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"/>
          <p:cNvPicPr>
            <a:picLocks noChangeAspect="1"/>
          </p:cNvPicPr>
          <p:nvPr/>
        </p:nvPicPr>
        <p:blipFill>
          <a:blip r:embed="rId3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3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59" name="Image"/>
          <p:cNvPicPr>
            <a:picLocks noChangeAspect="1"/>
          </p:cNvPicPr>
          <p:nvPr/>
        </p:nvPicPr>
        <p:blipFill>
          <a:blip r:embed="rId3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60" name="Image"/>
          <p:cNvPicPr>
            <a:picLocks noChangeAspect="1"/>
          </p:cNvPicPr>
          <p:nvPr/>
        </p:nvPicPr>
        <p:blipFill>
          <a:blip r:embed="rId3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350" y="1112398"/>
            <a:ext cx="64413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168799" y="1214887"/>
            <a:ext cx="4886859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ADDING AUTOMATED TESTING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61" name="Image"/>
          <p:cNvPicPr>
            <a:picLocks noChangeAspect="1"/>
          </p:cNvPicPr>
          <p:nvPr/>
        </p:nvPicPr>
        <p:blipFill>
          <a:blip r:embed="rId3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362" name="Image"/>
          <p:cNvPicPr>
            <a:picLocks noChangeAspect="1"/>
          </p:cNvPicPr>
          <p:nvPr/>
        </p:nvPicPr>
        <p:blipFill>
          <a:blip r:embed="rId3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3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451615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425609" y="4646452"/>
            <a:ext cx="35158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BA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364" name="Image"/>
          <p:cNvPicPr>
            <a:picLocks noChangeAspect="1"/>
          </p:cNvPicPr>
          <p:nvPr/>
        </p:nvPicPr>
        <p:blipFill>
          <a:blip r:embed="rId3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200" cy="12192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3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199" cy="12192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3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47975" y="3511800"/>
            <a:ext cx="1314599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57662" y="3642102"/>
            <a:ext cx="115374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Developer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367" name="Image"/>
          <p:cNvPicPr>
            <a:picLocks noChangeAspect="1"/>
          </p:cNvPicPr>
          <p:nvPr/>
        </p:nvPicPr>
        <p:blipFill>
          <a:blip r:embed="rId3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368" name="Image"/>
          <p:cNvPicPr>
            <a:picLocks noChangeAspect="1"/>
          </p:cNvPicPr>
          <p:nvPr/>
        </p:nvPicPr>
        <p:blipFill>
          <a:blip r:embed="rId3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369" name="Image"/>
          <p:cNvPicPr>
            <a:picLocks noChangeAspect="1"/>
          </p:cNvPicPr>
          <p:nvPr/>
        </p:nvPicPr>
        <p:blipFill>
          <a:blip r:embed="rId3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7625" y="3515225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181866" y="3645527"/>
            <a:ext cx="667512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Client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370" name="Image"/>
          <p:cNvPicPr>
            <a:picLocks noChangeAspect="1"/>
          </p:cNvPicPr>
          <p:nvPr/>
        </p:nvPicPr>
        <p:blipFill>
          <a:blip r:embed="rId3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3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3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290220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399992" y="3032502"/>
            <a:ext cx="40302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PM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373" name="Image"/>
          <p:cNvPicPr>
            <a:picLocks noChangeAspect="1"/>
          </p:cNvPicPr>
          <p:nvPr/>
        </p:nvPicPr>
        <p:blipFill>
          <a:blip r:embed="rId3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3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3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3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77" name="Image"/>
          <p:cNvPicPr>
            <a:picLocks noChangeAspect="1"/>
          </p:cNvPicPr>
          <p:nvPr/>
        </p:nvPicPr>
        <p:blipFill>
          <a:blip r:embed="rId3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81375"/>
            <a:ext cx="756000" cy="1020000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3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31775"/>
            <a:ext cx="201600" cy="969600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3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81375"/>
            <a:ext cx="806400" cy="1020000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3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7661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482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cc4125"/>
                </a:solidFill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578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6aa84f"/>
                </a:solidFill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81" name="Image"/>
          <p:cNvPicPr>
            <a:picLocks noChangeAspect="1"/>
          </p:cNvPicPr>
          <p:nvPr/>
        </p:nvPicPr>
        <p:blipFill>
          <a:blip r:embed="rId3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67275" y="1962975"/>
            <a:ext cx="588000" cy="5184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19699" y="2095102"/>
            <a:ext cx="454626" cy="405322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90004" y="1980759"/>
            <a:ext cx="209412" cy="199648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01025" y="1629725"/>
            <a:ext cx="666299" cy="6663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3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01025" y="1629725"/>
            <a:ext cx="666299" cy="666300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87925" y="1691862"/>
            <a:ext cx="542025" cy="542025"/>
          </a:xfrm>
          <a:prstGeom prst="rect">
            <a:avLst/>
          </a:prstGeom>
        </p:spPr>
      </p:pic>
      <p:pic>
        <p:nvPicPr>
          <p:cNvPr id="387" name="Image"/>
          <p:cNvPicPr>
            <a:picLocks noChangeAspect="1"/>
          </p:cNvPicPr>
          <p:nvPr/>
        </p:nvPicPr>
        <p:blipFill>
          <a:blip r:embed="rId3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87925" y="1691862"/>
            <a:ext cx="542025" cy="542025"/>
          </a:xfrm>
          <a:prstGeom prst="rect">
            <a:avLst/>
          </a:prstGeom>
        </p:spPr>
      </p:pic>
      <p:pic>
        <p:nvPicPr>
          <p:cNvPr id="388" name="Image"/>
          <p:cNvPicPr>
            <a:picLocks noChangeAspect="1"/>
          </p:cNvPicPr>
          <p:nvPr/>
        </p:nvPicPr>
        <p:blipFill>
          <a:blip r:embed="rId3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39475" y="1943825"/>
            <a:ext cx="480600" cy="381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3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66573" y="1880893"/>
            <a:ext cx="211001" cy="1639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"/>
          <p:cNvPicPr>
            <a:picLocks noChangeAspect="1"/>
          </p:cNvPicPr>
          <p:nvPr/>
        </p:nvPicPr>
        <p:blipFill>
          <a:blip r:embed="rId3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3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92" name="Image"/>
          <p:cNvPicPr>
            <a:picLocks noChangeAspect="1"/>
          </p:cNvPicPr>
          <p:nvPr/>
        </p:nvPicPr>
        <p:blipFill>
          <a:blip r:embed="rId3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3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350" y="1112398"/>
            <a:ext cx="64413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168799" y="1214887"/>
            <a:ext cx="4886859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ADDING AUTOMATED TESTING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3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395" name="Image"/>
          <p:cNvPicPr>
            <a:picLocks noChangeAspect="1"/>
          </p:cNvPicPr>
          <p:nvPr/>
        </p:nvPicPr>
        <p:blipFill>
          <a:blip r:embed="rId3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3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451615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425609" y="4646452"/>
            <a:ext cx="35158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BA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397" name="Image"/>
          <p:cNvPicPr>
            <a:picLocks noChangeAspect="1"/>
          </p:cNvPicPr>
          <p:nvPr/>
        </p:nvPicPr>
        <p:blipFill>
          <a:blip r:embed="rId3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200" cy="12192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3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199" cy="1219200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3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47975" y="3511800"/>
            <a:ext cx="1314599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57662" y="3642102"/>
            <a:ext cx="115374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Developer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400" name="Image"/>
          <p:cNvPicPr>
            <a:picLocks noChangeAspect="1"/>
          </p:cNvPicPr>
          <p:nvPr/>
        </p:nvPicPr>
        <p:blipFill>
          <a:blip r:embed="rId4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401" name="Image"/>
          <p:cNvPicPr>
            <a:picLocks noChangeAspect="1"/>
          </p:cNvPicPr>
          <p:nvPr/>
        </p:nvPicPr>
        <p:blipFill>
          <a:blip r:embed="rId4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4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7625" y="3515225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181866" y="3645527"/>
            <a:ext cx="667512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Client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403" name="Image"/>
          <p:cNvPicPr>
            <a:picLocks noChangeAspect="1"/>
          </p:cNvPicPr>
          <p:nvPr/>
        </p:nvPicPr>
        <p:blipFill>
          <a:blip r:embed="rId4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4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4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290220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399992" y="3032502"/>
            <a:ext cx="40302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PM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406" name="Image"/>
          <p:cNvPicPr>
            <a:picLocks noChangeAspect="1"/>
          </p:cNvPicPr>
          <p:nvPr/>
        </p:nvPicPr>
        <p:blipFill>
          <a:blip r:embed="rId4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4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408" name="Image"/>
          <p:cNvPicPr>
            <a:picLocks noChangeAspect="1"/>
          </p:cNvPicPr>
          <p:nvPr/>
        </p:nvPicPr>
        <p:blipFill>
          <a:blip r:embed="rId4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4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410" name="Image"/>
          <p:cNvPicPr>
            <a:picLocks noChangeAspect="1"/>
          </p:cNvPicPr>
          <p:nvPr/>
        </p:nvPicPr>
        <p:blipFill>
          <a:blip r:embed="rId4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81375"/>
            <a:ext cx="756000" cy="1020000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4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31775"/>
            <a:ext cx="201600" cy="9696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4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81375"/>
            <a:ext cx="806400" cy="1020000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4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7661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482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cc4125"/>
                </a:solidFill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578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6aa84f"/>
                </a:solidFill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4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05757" y="1629725"/>
            <a:ext cx="2968568" cy="31235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"/>
          <p:cNvPicPr>
            <a:picLocks noChangeAspect="1"/>
          </p:cNvPicPr>
          <p:nvPr/>
        </p:nvPicPr>
        <p:blipFill>
          <a:blip r:embed="rId4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4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4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18" name="Image"/>
          <p:cNvPicPr>
            <a:picLocks noChangeAspect="1"/>
          </p:cNvPicPr>
          <p:nvPr/>
        </p:nvPicPr>
        <p:blipFill>
          <a:blip r:embed="rId4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350" y="1112398"/>
            <a:ext cx="64413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168799" y="1214887"/>
            <a:ext cx="4886859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ADDING AUTOMATED TESTING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19" name="Image"/>
          <p:cNvPicPr>
            <a:picLocks noChangeAspect="1"/>
          </p:cNvPicPr>
          <p:nvPr/>
        </p:nvPicPr>
        <p:blipFill>
          <a:blip r:embed="rId4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4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3296950"/>
            <a:ext cx="1219200" cy="12192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4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451615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425609" y="4646452"/>
            <a:ext cx="35158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BA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422" name="Image"/>
          <p:cNvPicPr>
            <a:picLocks noChangeAspect="1"/>
          </p:cNvPicPr>
          <p:nvPr/>
        </p:nvPicPr>
        <p:blipFill>
          <a:blip r:embed="rId4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200" cy="12192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4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5675" y="2292600"/>
            <a:ext cx="1219199" cy="1219200"/>
          </a:xfrm>
          <a:prstGeom prst="rect">
            <a:avLst/>
          </a:prstGeom>
        </p:spPr>
      </p:pic>
      <p:pic>
        <p:nvPicPr>
          <p:cNvPr id="424" name="Image"/>
          <p:cNvPicPr>
            <a:picLocks noChangeAspect="1"/>
          </p:cNvPicPr>
          <p:nvPr/>
        </p:nvPicPr>
        <p:blipFill>
          <a:blip r:embed="rId4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47975" y="3511800"/>
            <a:ext cx="1314599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57662" y="3642102"/>
            <a:ext cx="115374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Developer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425" name="Image"/>
          <p:cNvPicPr>
            <a:picLocks noChangeAspect="1"/>
          </p:cNvPicPr>
          <p:nvPr/>
        </p:nvPicPr>
        <p:blipFill>
          <a:blip r:embed="rId4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426" name="Image"/>
          <p:cNvPicPr>
            <a:picLocks noChangeAspect="1"/>
          </p:cNvPicPr>
          <p:nvPr/>
        </p:nvPicPr>
        <p:blipFill>
          <a:blip r:embed="rId4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6825" y="2296025"/>
            <a:ext cx="1219200" cy="12192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4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7625" y="3515225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181866" y="3645527"/>
            <a:ext cx="667512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Client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428" name="Image"/>
          <p:cNvPicPr>
            <a:picLocks noChangeAspect="1"/>
          </p:cNvPicPr>
          <p:nvPr/>
        </p:nvPicPr>
        <p:blipFill>
          <a:blip r:embed="rId4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4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62400" y="1683000"/>
            <a:ext cx="1219200" cy="12192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4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3199" y="2902200"/>
            <a:ext cx="897600" cy="474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399992" y="3032502"/>
            <a:ext cx="40302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PM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431" name="Image"/>
          <p:cNvPicPr>
            <a:picLocks noChangeAspect="1"/>
          </p:cNvPicPr>
          <p:nvPr/>
        </p:nvPicPr>
        <p:blipFill>
          <a:blip r:embed="rId4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95225"/>
            <a:ext cx="756000" cy="1020000"/>
          </a:xfrm>
          <a:prstGeom prst="rect">
            <a:avLst/>
          </a:prstGeom>
        </p:spPr>
      </p:pic>
      <p:pic>
        <p:nvPicPr>
          <p:cNvPr id="432" name="Image"/>
          <p:cNvPicPr>
            <a:picLocks noChangeAspect="1"/>
          </p:cNvPicPr>
          <p:nvPr/>
        </p:nvPicPr>
        <p:blipFill>
          <a:blip r:embed="rId4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45625"/>
            <a:ext cx="201600" cy="969600"/>
          </a:xfrm>
          <a:prstGeom prst="rect">
            <a:avLst/>
          </a:prstGeom>
        </p:spPr>
      </p:pic>
      <p:pic>
        <p:nvPicPr>
          <p:cNvPr id="433" name="Image"/>
          <p:cNvPicPr>
            <a:picLocks noChangeAspect="1"/>
          </p:cNvPicPr>
          <p:nvPr/>
        </p:nvPicPr>
        <p:blipFill>
          <a:blip r:embed="rId4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95225"/>
            <a:ext cx="806400" cy="1020000"/>
          </a:xfrm>
          <a:prstGeom prst="rect">
            <a:avLst/>
          </a:prstGeom>
        </p:spPr>
      </p:pic>
      <p:pic>
        <p:nvPicPr>
          <p:cNvPr id="434" name="Image"/>
          <p:cNvPicPr>
            <a:picLocks noChangeAspect="1"/>
          </p:cNvPicPr>
          <p:nvPr/>
        </p:nvPicPr>
        <p:blipFill>
          <a:blip r:embed="rId4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9046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621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435" name="Image"/>
          <p:cNvPicPr>
            <a:picLocks noChangeAspect="1"/>
          </p:cNvPicPr>
          <p:nvPr/>
        </p:nvPicPr>
        <p:blipFill>
          <a:blip r:embed="rId4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2474" y="2481375"/>
            <a:ext cx="756000" cy="1020000"/>
          </a:xfrm>
          <a:prstGeom prst="rect">
            <a:avLst/>
          </a:prstGeom>
        </p:spPr>
      </p:pic>
      <p:pic>
        <p:nvPicPr>
          <p:cNvPr id="436" name="Image"/>
          <p:cNvPicPr>
            <a:picLocks noChangeAspect="1"/>
          </p:cNvPicPr>
          <p:nvPr/>
        </p:nvPicPr>
        <p:blipFill>
          <a:blip r:embed="rId4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531775"/>
            <a:ext cx="201600" cy="9696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4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2074" y="2481375"/>
            <a:ext cx="806400" cy="10200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4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47312" y="2476612"/>
            <a:ext cx="815925" cy="1029525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51587" y="284827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cc4125"/>
                </a:solidFill>
                <a:latin typeface="Arial"/>
                <a:cs typeface="Arial"/>
              </a:rPr>
              <a:t>F1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851587" y="3057824"/>
            <a:ext cx="34066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6aa84f"/>
                </a:solidFill>
                <a:latin typeface="Arial"/>
                <a:cs typeface="Arial"/>
              </a:rPr>
              <a:t>F2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439" name="Image"/>
          <p:cNvPicPr>
            <a:picLocks noChangeAspect="1"/>
          </p:cNvPicPr>
          <p:nvPr/>
        </p:nvPicPr>
        <p:blipFill>
          <a:blip r:embed="rId4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89315" y="3940476"/>
            <a:ext cx="2773638" cy="825368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4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84552" y="3935714"/>
            <a:ext cx="2783163" cy="83489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231739" y="4186799"/>
            <a:ext cx="1135074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Yes, but F1 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429223" y="4396349"/>
            <a:ext cx="740537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broken...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41" name="Image"/>
          <p:cNvPicPr>
            <a:picLocks noChangeAspect="1"/>
          </p:cNvPicPr>
          <p:nvPr/>
        </p:nvPicPr>
        <p:blipFill>
          <a:blip r:embed="rId4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47360" y="1608709"/>
            <a:ext cx="1592677" cy="1368141"/>
          </a:xfrm>
          <a:prstGeom prst="rect">
            <a:avLst/>
          </a:prstGeom>
        </p:spPr>
      </p:pic>
      <p:pic>
        <p:nvPicPr>
          <p:cNvPr id="442" name="Image"/>
          <p:cNvPicPr>
            <a:picLocks noChangeAspect="1"/>
          </p:cNvPicPr>
          <p:nvPr/>
        </p:nvPicPr>
        <p:blipFill>
          <a:blip r:embed="rId4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42597" y="1603947"/>
            <a:ext cx="1602202" cy="1377666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70181" y="1899349"/>
            <a:ext cx="849350" cy="1667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Arial"/>
                <a:cs typeface="Arial"/>
              </a:rPr>
              <a:t>F2 ready?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4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05757" y="1629725"/>
            <a:ext cx="2968568" cy="31235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25" y="571650"/>
            <a:ext cx="9140775" cy="40002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51050" y="998774"/>
            <a:ext cx="3819300" cy="720299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836775" y="1101263"/>
            <a:ext cx="3288182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Vladimir ROUDAKOV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25" y="575100"/>
            <a:ext cx="4416900" cy="40002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3974" y="1738461"/>
            <a:ext cx="4031099" cy="2513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849699" y="1883622"/>
            <a:ext cx="3564635" cy="30632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Open Sans"/>
                <a:cs typeface="Open Sans"/>
              </a:rPr>
              <a:t>         bit.ly/dce16-nwatch</a:t>
            </a:r>
            <a:endParaRPr sz="24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849699" y="2836122"/>
            <a:ext cx="2763621" cy="30632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Open Sans"/>
                <a:cs typeface="Open Sans"/>
              </a:rPr>
              <a:t>         @VladimirAus</a:t>
            </a:r>
            <a:endParaRPr sz="2400">
              <a:latin typeface="Open Sans"/>
              <a:cs typeface="Open Sans"/>
            </a:endParaRPr>
          </a:p>
        </p:txBody>
      </p:sp>
      <p:pic>
        <p:nvPicPr>
          <p:cNvPr id="2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9924" y="575102"/>
            <a:ext cx="4000200" cy="40002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9924" y="575102"/>
            <a:ext cx="4000200" cy="40002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0175" y="1800925"/>
            <a:ext cx="510525" cy="510525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0175" y="1800925"/>
            <a:ext cx="510525" cy="510525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0175" y="2740037"/>
            <a:ext cx="510525" cy="510525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0175" y="2740037"/>
            <a:ext cx="510525" cy="5105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e"/>
          <p:cNvPicPr>
            <a:picLocks noChangeAspect="1"/>
          </p:cNvPicPr>
          <p:nvPr/>
        </p:nvPicPr>
        <p:blipFill>
          <a:blip r:embed="rId4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45" name="Image"/>
          <p:cNvPicPr>
            <a:picLocks noChangeAspect="1"/>
          </p:cNvPicPr>
          <p:nvPr/>
        </p:nvPicPr>
        <p:blipFill>
          <a:blip r:embed="rId4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2699" y="0"/>
            <a:ext cx="8216457" cy="5143499"/>
          </a:xfrm>
          <a:prstGeom prst="rect">
            <a:avLst/>
          </a:prstGeom>
        </p:spPr>
      </p:pic>
      <p:pic>
        <p:nvPicPr>
          <p:cNvPr id="446" name="Image"/>
          <p:cNvPicPr>
            <a:picLocks noChangeAspect="1"/>
          </p:cNvPicPr>
          <p:nvPr/>
        </p:nvPicPr>
        <p:blipFill>
          <a:blip r:embed="rId4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2699" y="0"/>
            <a:ext cx="8216458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age"/>
          <p:cNvPicPr>
            <a:picLocks noChangeAspect="1"/>
          </p:cNvPicPr>
          <p:nvPr/>
        </p:nvPicPr>
        <p:blipFill>
          <a:blip r:embed="rId4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48" name="Image"/>
          <p:cNvPicPr>
            <a:picLocks noChangeAspect="1"/>
          </p:cNvPicPr>
          <p:nvPr/>
        </p:nvPicPr>
        <p:blipFill>
          <a:blip r:embed="rId4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49" name="Image"/>
          <p:cNvPicPr>
            <a:picLocks noChangeAspect="1"/>
          </p:cNvPicPr>
          <p:nvPr/>
        </p:nvPicPr>
        <p:blipFill>
          <a:blip r:embed="rId4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50" name="Image"/>
          <p:cNvPicPr>
            <a:picLocks noChangeAspect="1"/>
          </p:cNvPicPr>
          <p:nvPr/>
        </p:nvPicPr>
        <p:blipFill>
          <a:blip r:embed="rId4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220131" y="1291089"/>
            <a:ext cx="2784348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Who like reports?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51" name="Image"/>
          <p:cNvPicPr>
            <a:picLocks noChangeAspect="1"/>
          </p:cNvPicPr>
          <p:nvPr/>
        </p:nvPicPr>
        <p:blipFill>
          <a:blip r:embed="rId4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087500" y="2063476"/>
            <a:ext cx="1491387" cy="2231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b="1" spc="10" dirty="0">
                <a:latin typeface="Arial"/>
                <a:cs typeface="Arial"/>
              </a:rPr>
              <a:t>DEVELOPERS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087500" y="2615927"/>
            <a:ext cx="304266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Technical detailed report on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768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168377"/>
            <a:ext cx="4203955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New features and existing functionality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2928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720827"/>
            <a:ext cx="5067149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Open Sans"/>
                <a:cs typeface="Open Sans"/>
              </a:rPr>
              <a:t>Integration on latest test environment and UAT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42817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4273277"/>
            <a:ext cx="2155697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Sprint retrospective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/>
          <p:cNvPicPr>
            <a:picLocks noChangeAspect="1"/>
          </p:cNvPicPr>
          <p:nvPr/>
        </p:nvPicPr>
        <p:blipFill>
          <a:blip r:embed="rId4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53" name="Image"/>
          <p:cNvPicPr>
            <a:picLocks noChangeAspect="1"/>
          </p:cNvPicPr>
          <p:nvPr/>
        </p:nvPicPr>
        <p:blipFill>
          <a:blip r:embed="rId4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4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4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220131" y="1291089"/>
            <a:ext cx="2784348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Who like reports?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56" name="Image"/>
          <p:cNvPicPr>
            <a:picLocks noChangeAspect="1"/>
          </p:cNvPicPr>
          <p:nvPr/>
        </p:nvPicPr>
        <p:blipFill>
          <a:blip r:embed="rId4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087500" y="2063476"/>
            <a:ext cx="4291280" cy="2231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INTERNAL TEAM: Managers, PMs, BAs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087500" y="2615927"/>
            <a:ext cx="633953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Open Sans"/>
                <a:cs typeface="Open Sans"/>
              </a:rPr>
              <a:t>Report with less technical details on multiple environments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768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168377"/>
            <a:ext cx="145755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Track sprint /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002253" y="3168377"/>
            <a:ext cx="1826057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release progress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2928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720827"/>
            <a:ext cx="185097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Measure velocity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42817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4273277"/>
            <a:ext cx="4283278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Integrate with internal tools: email, chat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"/>
          <p:cNvPicPr>
            <a:picLocks noChangeAspect="1"/>
          </p:cNvPicPr>
          <p:nvPr/>
        </p:nvPicPr>
        <p:blipFill>
          <a:blip r:embed="rId4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4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59" name="Image"/>
          <p:cNvPicPr>
            <a:picLocks noChangeAspect="1"/>
          </p:cNvPicPr>
          <p:nvPr/>
        </p:nvPicPr>
        <p:blipFill>
          <a:blip r:embed="rId4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60" name="Image"/>
          <p:cNvPicPr>
            <a:picLocks noChangeAspect="1"/>
          </p:cNvPicPr>
          <p:nvPr/>
        </p:nvPicPr>
        <p:blipFill>
          <a:blip r:embed="rId4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220131" y="1291089"/>
            <a:ext cx="2784348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Who like reports?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4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087500" y="2063476"/>
            <a:ext cx="981151" cy="2231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CLIENTS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087500" y="2615927"/>
            <a:ext cx="6422747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Open Sans"/>
                <a:cs typeface="Open Sans"/>
              </a:rPr>
              <a:t>Report with no technical details on pre release environment</a:t>
            </a:r>
            <a:endParaRPr sz="17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768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168377"/>
            <a:ext cx="1525905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Test coverage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2928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720827"/>
            <a:ext cx="285910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Ability to identify missing /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403800" y="3720827"/>
            <a:ext cx="2267942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not clarified features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/>
          <p:cNvPicPr>
            <a:picLocks noChangeAspect="1"/>
          </p:cNvPicPr>
          <p:nvPr/>
        </p:nvPicPr>
        <p:blipFill>
          <a:blip r:embed="rId4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63" name="Image"/>
          <p:cNvPicPr>
            <a:picLocks noChangeAspect="1"/>
          </p:cNvPicPr>
          <p:nvPr/>
        </p:nvPicPr>
        <p:blipFill>
          <a:blip r:embed="rId4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4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65" name="Image"/>
          <p:cNvPicPr>
            <a:picLocks noChangeAspect="1"/>
          </p:cNvPicPr>
          <p:nvPr/>
        </p:nvPicPr>
        <p:blipFill>
          <a:blip r:embed="rId4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467172" y="1291089"/>
            <a:ext cx="2290266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Report output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66" name="Image"/>
          <p:cNvPicPr>
            <a:picLocks noChangeAspect="1"/>
          </p:cNvPicPr>
          <p:nvPr/>
        </p:nvPicPr>
        <p:blipFill>
          <a:blip r:embed="rId4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68671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Visual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6243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161643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Command line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768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168377"/>
            <a:ext cx="1081049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JUnit XML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2928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720827"/>
            <a:ext cx="3032608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Custom reporters, e.g. JSON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Image"/>
          <p:cNvPicPr>
            <a:picLocks noChangeAspect="1"/>
          </p:cNvPicPr>
          <p:nvPr/>
        </p:nvPicPr>
        <p:blipFill>
          <a:blip r:embed="rId4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4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4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4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425" y="2991982"/>
            <a:ext cx="6441300" cy="420000"/>
          </a:xfrm>
          <a:prstGeom prst="rect">
            <a:avLst/>
          </a:prstGeom>
        </p:spPr>
      </p:pic>
      <p:pic>
        <p:nvPicPr>
          <p:cNvPr id="471" name="Image"/>
          <p:cNvPicPr>
            <a:picLocks noChangeAspect="1"/>
          </p:cNvPicPr>
          <p:nvPr/>
        </p:nvPicPr>
        <p:blipFill>
          <a:blip r:embed="rId4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4650" y="226462"/>
            <a:ext cx="1474850" cy="5945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4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4650" y="226462"/>
            <a:ext cx="1474850" cy="594500"/>
          </a:xfrm>
          <a:prstGeom prst="rect">
            <a:avLst/>
          </a:prstGeom>
        </p:spPr>
      </p:pic>
      <p:pic>
        <p:nvPicPr>
          <p:cNvPr id="473" name="Image"/>
          <p:cNvPicPr>
            <a:picLocks noChangeAspect="1"/>
          </p:cNvPicPr>
          <p:nvPr/>
        </p:nvPicPr>
        <p:blipFill>
          <a:blip r:embed="rId4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425" y="2178299"/>
            <a:ext cx="6441300" cy="7869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999226" y="2343272"/>
            <a:ext cx="1250493" cy="39664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b="1" spc="10" dirty="0">
                <a:solidFill>
                  <a:srgbClr val="ffffff"/>
                </a:solidFill>
                <a:latin typeface="Arial"/>
                <a:cs typeface="Arial"/>
              </a:rPr>
              <a:t>TESTS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Image"/>
          <p:cNvPicPr>
            <a:picLocks noChangeAspect="1"/>
          </p:cNvPicPr>
          <p:nvPr/>
        </p:nvPicPr>
        <p:blipFill>
          <a:blip r:embed="rId4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4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4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77" name="Image"/>
          <p:cNvPicPr>
            <a:picLocks noChangeAspect="1"/>
          </p:cNvPicPr>
          <p:nvPr/>
        </p:nvPicPr>
        <p:blipFill>
          <a:blip r:embed="rId4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228818" y="1291089"/>
            <a:ext cx="2766974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Nightwatch tests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4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220256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Written in JavaScript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6243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4109542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Each test can have multiple assertions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Image"/>
          <p:cNvPicPr>
            <a:picLocks noChangeAspect="1"/>
          </p:cNvPicPr>
          <p:nvPr/>
        </p:nvPicPr>
        <p:blipFill>
          <a:blip r:embed="rId4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4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525" y="478250"/>
            <a:ext cx="8313900" cy="83010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4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762" y="473487"/>
            <a:ext cx="8323424" cy="839625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4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185463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module.exports =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6936401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'</a:t>
            </a:r>
            <a:r>
              <a:rPr sz="1370" spc="10" dirty="0">
                <a:solidFill>
                  <a:srgbClr val="9900ff"/>
                </a:solidFill>
                <a:latin typeface="Consolas"/>
                <a:cs typeface="Consolas"/>
              </a:rPr>
              <a:t>As a user I want to see name prediction in right hand side block</a:t>
            </a:r>
            <a:r>
              <a:rPr sz="1370" spc="10" dirty="0">
                <a:latin typeface="Consolas"/>
                <a:cs typeface="Consolas"/>
              </a:rPr>
              <a:t>' :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244216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function (</a:t>
            </a:r>
            <a:r>
              <a:rPr sz="1400" b="1" spc="10" dirty="0">
                <a:latin typeface="Arial"/>
                <a:cs typeface="Arial"/>
              </a:rPr>
              <a:t>browser</a:t>
            </a:r>
            <a:r>
              <a:rPr sz="1400" spc="10" dirty="0">
                <a:latin typeface="Consolas"/>
                <a:cs typeface="Consolas"/>
              </a:rPr>
              <a:t>)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136710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</a:t>
            </a:r>
            <a:r>
              <a:rPr sz="1400" b="1" spc="10" dirty="0">
                <a:latin typeface="Arial"/>
                <a:cs typeface="Arial"/>
              </a:rPr>
              <a:t>browser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371236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http://www.google.com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439573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body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488477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setValue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input[type=text]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566584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351696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click</a:t>
            </a:r>
            <a:r>
              <a:rPr sz="1400" spc="10" dirty="0">
                <a:latin typeface="Consolas"/>
                <a:cs typeface="Consolas"/>
              </a:rPr>
              <a:t>('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400" spc="10" dirty="0">
                <a:latin typeface="Consolas"/>
                <a:cs typeface="Consolas"/>
              </a:rPr>
              <a:t>')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498194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#rhs_block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547097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assert</a:t>
            </a:r>
            <a:r>
              <a:rPr sz="1370" spc="10" dirty="0">
                <a:latin typeface="Consolas"/>
                <a:cs typeface="Consolas"/>
              </a:rPr>
              <a:t>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containsText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#main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Dries 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156285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sz="1400" spc="10" dirty="0">
                <a:latin typeface="Consolas"/>
                <a:cs typeface="Consolas"/>
              </a:rPr>
              <a:t>();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206960"/>
            <a:ext cx="29283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};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Image"/>
          <p:cNvPicPr>
            <a:picLocks noChangeAspect="1"/>
          </p:cNvPicPr>
          <p:nvPr/>
        </p:nvPicPr>
        <p:blipFill>
          <a:blip r:embed="rId4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84" name="Image"/>
          <p:cNvPicPr>
            <a:picLocks noChangeAspect="1"/>
          </p:cNvPicPr>
          <p:nvPr/>
        </p:nvPicPr>
        <p:blipFill>
          <a:blip r:embed="rId4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525" y="1316450"/>
            <a:ext cx="8313900" cy="830100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4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762" y="1311687"/>
            <a:ext cx="8323424" cy="839625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4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185463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module.exports =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6936401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'</a:t>
            </a:r>
            <a:r>
              <a:rPr sz="1370" spc="10" dirty="0">
                <a:solidFill>
                  <a:srgbClr val="9900ff"/>
                </a:solidFill>
                <a:latin typeface="Consolas"/>
                <a:cs typeface="Consolas"/>
              </a:rPr>
              <a:t>As a user I want to see name prediction in right hand side block</a:t>
            </a:r>
            <a:r>
              <a:rPr sz="1370" spc="10" dirty="0">
                <a:latin typeface="Consolas"/>
                <a:cs typeface="Consolas"/>
              </a:rPr>
              <a:t>' :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244216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function (</a:t>
            </a:r>
            <a:r>
              <a:rPr sz="1400" b="1" spc="10" dirty="0">
                <a:latin typeface="Arial"/>
                <a:cs typeface="Arial"/>
              </a:rPr>
              <a:t>browser</a:t>
            </a:r>
            <a:r>
              <a:rPr sz="1400" spc="10" dirty="0">
                <a:latin typeface="Consolas"/>
                <a:cs typeface="Consolas"/>
              </a:rPr>
              <a:t>)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136710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</a:t>
            </a:r>
            <a:r>
              <a:rPr sz="1400" b="1" spc="10" dirty="0">
                <a:latin typeface="Arial"/>
                <a:cs typeface="Arial"/>
              </a:rPr>
              <a:t>browser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371236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http://www.google.com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439573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body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488477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setValue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input[type=text]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566584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351696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click</a:t>
            </a:r>
            <a:r>
              <a:rPr sz="1400" spc="10" dirty="0">
                <a:latin typeface="Consolas"/>
                <a:cs typeface="Consolas"/>
              </a:rPr>
              <a:t>('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400" spc="10" dirty="0">
                <a:latin typeface="Consolas"/>
                <a:cs typeface="Consolas"/>
              </a:rPr>
              <a:t>')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498194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#rhs_block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547097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assert</a:t>
            </a:r>
            <a:r>
              <a:rPr sz="1370" spc="10" dirty="0">
                <a:latin typeface="Consolas"/>
                <a:cs typeface="Consolas"/>
              </a:rPr>
              <a:t>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containsText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#main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Dries 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156285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sz="1400" spc="10" dirty="0">
                <a:latin typeface="Consolas"/>
                <a:cs typeface="Consolas"/>
              </a:rPr>
              <a:t>();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206960"/>
            <a:ext cx="29283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};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Image"/>
          <p:cNvPicPr>
            <a:picLocks noChangeAspect="1"/>
          </p:cNvPicPr>
          <p:nvPr/>
        </p:nvPicPr>
        <p:blipFill>
          <a:blip r:embed="rId4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4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525" y="2154650"/>
            <a:ext cx="8313900" cy="830100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4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762" y="2149887"/>
            <a:ext cx="8323424" cy="839625"/>
          </a:xfrm>
          <a:prstGeom prst="rect">
            <a:avLst/>
          </a:prstGeom>
        </p:spPr>
      </p:pic>
      <p:pic>
        <p:nvPicPr>
          <p:cNvPr id="490" name="Image"/>
          <p:cNvPicPr>
            <a:picLocks noChangeAspect="1"/>
          </p:cNvPicPr>
          <p:nvPr/>
        </p:nvPicPr>
        <p:blipFill>
          <a:blip r:embed="rId4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185463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module.exports =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6936401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'</a:t>
            </a:r>
            <a:r>
              <a:rPr sz="1370" spc="10" dirty="0">
                <a:solidFill>
                  <a:srgbClr val="9900ff"/>
                </a:solidFill>
                <a:latin typeface="Consolas"/>
                <a:cs typeface="Consolas"/>
              </a:rPr>
              <a:t>As a user I want to see name prediction in right hand side block</a:t>
            </a:r>
            <a:r>
              <a:rPr sz="1370" spc="10" dirty="0">
                <a:latin typeface="Consolas"/>
                <a:cs typeface="Consolas"/>
              </a:rPr>
              <a:t>' :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244216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function (</a:t>
            </a:r>
            <a:r>
              <a:rPr sz="1400" b="1" spc="10" dirty="0">
                <a:latin typeface="Arial"/>
                <a:cs typeface="Arial"/>
              </a:rPr>
              <a:t>browser</a:t>
            </a:r>
            <a:r>
              <a:rPr sz="1400" spc="10" dirty="0">
                <a:latin typeface="Consolas"/>
                <a:cs typeface="Consolas"/>
              </a:rPr>
              <a:t>)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136710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</a:t>
            </a:r>
            <a:r>
              <a:rPr sz="1400" b="1" spc="10" dirty="0">
                <a:latin typeface="Arial"/>
                <a:cs typeface="Arial"/>
              </a:rPr>
              <a:t>browser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371236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http://www.google.com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439573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body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488477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setValue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input[type=text]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566584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351696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click</a:t>
            </a:r>
            <a:r>
              <a:rPr sz="1400" spc="10" dirty="0">
                <a:latin typeface="Consolas"/>
                <a:cs typeface="Consolas"/>
              </a:rPr>
              <a:t>('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400" spc="10" dirty="0">
                <a:latin typeface="Consolas"/>
                <a:cs typeface="Consolas"/>
              </a:rPr>
              <a:t>')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498194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#rhs_block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547097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assert</a:t>
            </a:r>
            <a:r>
              <a:rPr sz="1370" spc="10" dirty="0">
                <a:latin typeface="Consolas"/>
                <a:cs typeface="Consolas"/>
              </a:rPr>
              <a:t>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containsText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#main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Dries 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156285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sz="1400" spc="10" dirty="0">
                <a:latin typeface="Consolas"/>
                <a:cs typeface="Consolas"/>
              </a:rPr>
              <a:t>();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206960"/>
            <a:ext cx="29283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};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6032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Image"/>
          <p:cNvPicPr>
            <a:picLocks noChangeAspect="1"/>
          </p:cNvPicPr>
          <p:nvPr/>
        </p:nvPicPr>
        <p:blipFill>
          <a:blip r:embed="rId4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92" name="Image"/>
          <p:cNvPicPr>
            <a:picLocks noChangeAspect="1"/>
          </p:cNvPicPr>
          <p:nvPr/>
        </p:nvPicPr>
        <p:blipFill>
          <a:blip r:embed="rId4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525" y="3000550"/>
            <a:ext cx="8313900" cy="288900"/>
          </a:xfrm>
          <a:prstGeom prst="rect">
            <a:avLst/>
          </a:prstGeom>
        </p:spPr>
      </p:pic>
      <p:pic>
        <p:nvPicPr>
          <p:cNvPr id="493" name="Image"/>
          <p:cNvPicPr>
            <a:picLocks noChangeAspect="1"/>
          </p:cNvPicPr>
          <p:nvPr/>
        </p:nvPicPr>
        <p:blipFill>
          <a:blip r:embed="rId4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762" y="2995787"/>
            <a:ext cx="8323424" cy="298425"/>
          </a:xfrm>
          <a:prstGeom prst="rect">
            <a:avLst/>
          </a:prstGeom>
        </p:spPr>
      </p:pic>
      <p:pic>
        <p:nvPicPr>
          <p:cNvPr id="494" name="Image"/>
          <p:cNvPicPr>
            <a:picLocks noChangeAspect="1"/>
          </p:cNvPicPr>
          <p:nvPr/>
        </p:nvPicPr>
        <p:blipFill>
          <a:blip r:embed="rId4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185463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module.exports =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6936401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'</a:t>
            </a:r>
            <a:r>
              <a:rPr sz="1370" spc="10" dirty="0">
                <a:solidFill>
                  <a:srgbClr val="9900ff"/>
                </a:solidFill>
                <a:latin typeface="Consolas"/>
                <a:cs typeface="Consolas"/>
              </a:rPr>
              <a:t>As a user I want to see name prediction in right hand side block</a:t>
            </a:r>
            <a:r>
              <a:rPr sz="1370" spc="10" dirty="0">
                <a:latin typeface="Consolas"/>
                <a:cs typeface="Consolas"/>
              </a:rPr>
              <a:t>' :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244216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function (</a:t>
            </a:r>
            <a:r>
              <a:rPr sz="1400" b="1" spc="10" dirty="0">
                <a:latin typeface="Arial"/>
                <a:cs typeface="Arial"/>
              </a:rPr>
              <a:t>browser</a:t>
            </a:r>
            <a:r>
              <a:rPr sz="1400" spc="10" dirty="0">
                <a:latin typeface="Consolas"/>
                <a:cs typeface="Consolas"/>
              </a:rPr>
              <a:t>)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136710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</a:t>
            </a:r>
            <a:r>
              <a:rPr sz="1400" b="1" spc="10" dirty="0">
                <a:latin typeface="Arial"/>
                <a:cs typeface="Arial"/>
              </a:rPr>
              <a:t>browser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371236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http://www.google.com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439573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body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488477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setValue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input[type=text]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566584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351696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click</a:t>
            </a:r>
            <a:r>
              <a:rPr sz="1400" spc="10" dirty="0">
                <a:latin typeface="Consolas"/>
                <a:cs typeface="Consolas"/>
              </a:rPr>
              <a:t>('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400" spc="10" dirty="0">
                <a:latin typeface="Consolas"/>
                <a:cs typeface="Consolas"/>
              </a:rPr>
              <a:t>')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498194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#rhs_block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547097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assert</a:t>
            </a:r>
            <a:r>
              <a:rPr sz="1370" spc="10" dirty="0">
                <a:latin typeface="Consolas"/>
                <a:cs typeface="Consolas"/>
              </a:rPr>
              <a:t>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containsText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#main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Dries 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156285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sz="1400" spc="10" dirty="0">
                <a:latin typeface="Consolas"/>
                <a:cs typeface="Consolas"/>
              </a:rPr>
              <a:t>();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206960"/>
            <a:ext cx="29283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};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"/>
          <p:cNvPicPr>
            <a:picLocks noChangeAspect="1"/>
          </p:cNvPicPr>
          <p:nvPr/>
        </p:nvPicPr>
        <p:blipFill>
          <a:blip r:embed="rId4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96" name="Image"/>
          <p:cNvPicPr>
            <a:picLocks noChangeAspect="1"/>
          </p:cNvPicPr>
          <p:nvPr/>
        </p:nvPicPr>
        <p:blipFill>
          <a:blip r:embed="rId4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525" y="3305349"/>
            <a:ext cx="8313900" cy="288900"/>
          </a:xfrm>
          <a:prstGeom prst="rect">
            <a:avLst/>
          </a:prstGeom>
        </p:spPr>
      </p:pic>
      <p:pic>
        <p:nvPicPr>
          <p:cNvPr id="497" name="Image"/>
          <p:cNvPicPr>
            <a:picLocks noChangeAspect="1"/>
          </p:cNvPicPr>
          <p:nvPr/>
        </p:nvPicPr>
        <p:blipFill>
          <a:blip r:embed="rId4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762" y="3300587"/>
            <a:ext cx="8323424" cy="298425"/>
          </a:xfrm>
          <a:prstGeom prst="rect">
            <a:avLst/>
          </a:prstGeom>
        </p:spPr>
      </p:pic>
      <p:pic>
        <p:nvPicPr>
          <p:cNvPr id="498" name="Image"/>
          <p:cNvPicPr>
            <a:picLocks noChangeAspect="1"/>
          </p:cNvPicPr>
          <p:nvPr/>
        </p:nvPicPr>
        <p:blipFill>
          <a:blip r:embed="rId4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185463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module.exports =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6936401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'</a:t>
            </a:r>
            <a:r>
              <a:rPr sz="1370" spc="10" dirty="0">
                <a:solidFill>
                  <a:srgbClr val="9900ff"/>
                </a:solidFill>
                <a:latin typeface="Consolas"/>
                <a:cs typeface="Consolas"/>
              </a:rPr>
              <a:t>As a user I want to see name prediction in right hand side block</a:t>
            </a:r>
            <a:r>
              <a:rPr sz="1370" spc="10" dirty="0">
                <a:latin typeface="Consolas"/>
                <a:cs typeface="Consolas"/>
              </a:rPr>
              <a:t>' :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244216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function (</a:t>
            </a:r>
            <a:r>
              <a:rPr sz="1400" b="1" spc="10" dirty="0">
                <a:latin typeface="Arial"/>
                <a:cs typeface="Arial"/>
              </a:rPr>
              <a:t>browser</a:t>
            </a:r>
            <a:r>
              <a:rPr sz="1400" spc="10" dirty="0">
                <a:latin typeface="Consolas"/>
                <a:cs typeface="Consolas"/>
              </a:rPr>
              <a:t>)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136710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</a:t>
            </a:r>
            <a:r>
              <a:rPr sz="1400" b="1" spc="10" dirty="0">
                <a:latin typeface="Arial"/>
                <a:cs typeface="Arial"/>
              </a:rPr>
              <a:t>browser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371236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http://www.google.com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439573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body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488477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setValue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input[type=text]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566584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351696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click</a:t>
            </a:r>
            <a:r>
              <a:rPr sz="1400" spc="10" dirty="0">
                <a:latin typeface="Consolas"/>
                <a:cs typeface="Consolas"/>
              </a:rPr>
              <a:t>('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400" spc="10" dirty="0">
                <a:latin typeface="Consolas"/>
                <a:cs typeface="Consolas"/>
              </a:rPr>
              <a:t>')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498194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#rhs_block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547097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assert</a:t>
            </a:r>
            <a:r>
              <a:rPr sz="1370" spc="10" dirty="0">
                <a:latin typeface="Consolas"/>
                <a:cs typeface="Consolas"/>
              </a:rPr>
              <a:t>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containsText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#main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Dries 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156285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sz="1400" spc="10" dirty="0">
                <a:latin typeface="Consolas"/>
                <a:cs typeface="Consolas"/>
              </a:rPr>
              <a:t>();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206960"/>
            <a:ext cx="29283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};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"/>
          <p:cNvPicPr>
            <a:picLocks noChangeAspect="1"/>
          </p:cNvPicPr>
          <p:nvPr/>
        </p:nvPicPr>
        <p:blipFill>
          <a:blip r:embed="rId4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5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525" y="3610149"/>
            <a:ext cx="8313900" cy="28890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5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762" y="3605387"/>
            <a:ext cx="8323424" cy="298425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5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185463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module.exports =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6936401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'</a:t>
            </a:r>
            <a:r>
              <a:rPr sz="1370" spc="10" dirty="0">
                <a:solidFill>
                  <a:srgbClr val="9900ff"/>
                </a:solidFill>
                <a:latin typeface="Consolas"/>
                <a:cs typeface="Consolas"/>
              </a:rPr>
              <a:t>As a user I want to see name prediction in right hand side block</a:t>
            </a:r>
            <a:r>
              <a:rPr sz="1370" spc="10" dirty="0">
                <a:latin typeface="Consolas"/>
                <a:cs typeface="Consolas"/>
              </a:rPr>
              <a:t>' :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244216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function (</a:t>
            </a:r>
            <a:r>
              <a:rPr sz="1400" b="1" spc="10" dirty="0">
                <a:latin typeface="Arial"/>
                <a:cs typeface="Arial"/>
              </a:rPr>
              <a:t>browser</a:t>
            </a:r>
            <a:r>
              <a:rPr sz="1400" spc="10" dirty="0">
                <a:latin typeface="Consolas"/>
                <a:cs typeface="Consolas"/>
              </a:rPr>
              <a:t>)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136710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</a:t>
            </a:r>
            <a:r>
              <a:rPr sz="1400" b="1" spc="10" dirty="0">
                <a:latin typeface="Arial"/>
                <a:cs typeface="Arial"/>
              </a:rPr>
              <a:t>browser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371236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url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http://www.google.com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439573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body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488477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setValue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input[type=text]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566584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351696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click</a:t>
            </a:r>
            <a:r>
              <a:rPr sz="1400" spc="10" dirty="0">
                <a:latin typeface="Consolas"/>
                <a:cs typeface="Consolas"/>
              </a:rPr>
              <a:t>('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button[name=btnG]</a:t>
            </a:r>
            <a:r>
              <a:rPr sz="1400" spc="10" dirty="0">
                <a:latin typeface="Consolas"/>
                <a:cs typeface="Consolas"/>
              </a:rPr>
              <a:t>')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498194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waitForElementVisible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#rhs_block</a:t>
            </a:r>
            <a:r>
              <a:rPr sz="1370" spc="10" dirty="0">
                <a:latin typeface="Consolas"/>
                <a:cs typeface="Consolas"/>
              </a:rPr>
              <a:t>', 1000)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547097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  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assert</a:t>
            </a:r>
            <a:r>
              <a:rPr sz="1370" spc="10" dirty="0">
                <a:latin typeface="Consolas"/>
                <a:cs typeface="Consolas"/>
              </a:rPr>
              <a:t>.</a:t>
            </a:r>
            <a:r>
              <a:rPr sz="1370" spc="10" dirty="0">
                <a:solidFill>
                  <a:srgbClr val="0000ff"/>
                </a:solidFill>
                <a:latin typeface="Consolas"/>
                <a:cs typeface="Consolas"/>
              </a:rPr>
              <a:t>containsText</a:t>
            </a:r>
            <a:r>
              <a:rPr sz="1370" spc="10" dirty="0">
                <a:latin typeface="Consolas"/>
                <a:cs typeface="Consolas"/>
              </a:rPr>
              <a:t>('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#main</a:t>
            </a:r>
            <a:r>
              <a:rPr sz="1370" spc="10" dirty="0">
                <a:latin typeface="Consolas"/>
                <a:cs typeface="Consolas"/>
              </a:rPr>
              <a:t>', '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Dries Buytaert</a:t>
            </a:r>
            <a:r>
              <a:rPr sz="1370" spc="10" dirty="0">
                <a:latin typeface="Consolas"/>
                <a:cs typeface="Consolas"/>
              </a:rPr>
              <a:t>')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156285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.</a:t>
            </a:r>
            <a:r>
              <a:rPr sz="1400" spc="10" dirty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sz="1400" spc="10" dirty="0">
                <a:latin typeface="Consolas"/>
                <a:cs typeface="Consolas"/>
              </a:rPr>
              <a:t>();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206960"/>
            <a:ext cx="29283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};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"/>
          <p:cNvPicPr>
            <a:picLocks noChangeAspect="1"/>
          </p:cNvPicPr>
          <p:nvPr/>
        </p:nvPicPr>
        <p:blipFill>
          <a:blip r:embed="rId5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04" name="Image"/>
          <p:cNvPicPr>
            <a:picLocks noChangeAspect="1"/>
          </p:cNvPicPr>
          <p:nvPr/>
        </p:nvPicPr>
        <p:blipFill>
          <a:blip r:embed="rId5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05" name="Image"/>
          <p:cNvPicPr>
            <a:picLocks noChangeAspect="1"/>
          </p:cNvPicPr>
          <p:nvPr/>
        </p:nvPicPr>
        <p:blipFill>
          <a:blip r:embed="rId5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06" name="Image"/>
          <p:cNvPicPr>
            <a:picLocks noChangeAspect="1"/>
          </p:cNvPicPr>
          <p:nvPr/>
        </p:nvPicPr>
        <p:blipFill>
          <a:blip r:embed="rId5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228818" y="1291089"/>
            <a:ext cx="2766974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Nightwatch tests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07" name="Image"/>
          <p:cNvPicPr>
            <a:picLocks noChangeAspect="1"/>
          </p:cNvPicPr>
          <p:nvPr/>
        </p:nvPicPr>
        <p:blipFill>
          <a:blip r:embed="rId5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3447060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Each file can have multiple tests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6243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4951705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Each folder can have multiple folders and files</a:t>
            </a:r>
            <a:endParaRPr sz="1800">
              <a:latin typeface="Open Sans"/>
              <a:cs typeface="Open Sans"/>
            </a:endParaRPr>
          </a:p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5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62275" y="1781175"/>
            <a:ext cx="3219450" cy="1581150"/>
          </a:xfrm>
          <a:prstGeom prst="rect">
            <a:avLst/>
          </a:prstGeom>
        </p:spPr>
      </p:pic>
      <p:pic>
        <p:nvPicPr>
          <p:cNvPr id="509" name="Image"/>
          <p:cNvPicPr>
            <a:picLocks noChangeAspect="1"/>
          </p:cNvPicPr>
          <p:nvPr/>
        </p:nvPicPr>
        <p:blipFill>
          <a:blip r:embed="rId5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62275" y="1781175"/>
            <a:ext cx="3219450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Image"/>
          <p:cNvPicPr>
            <a:picLocks noChangeAspect="1"/>
          </p:cNvPicPr>
          <p:nvPr/>
        </p:nvPicPr>
        <p:blipFill>
          <a:blip r:embed="rId5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5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12" name="Image"/>
          <p:cNvPicPr>
            <a:picLocks noChangeAspect="1"/>
          </p:cNvPicPr>
          <p:nvPr/>
        </p:nvPicPr>
        <p:blipFill>
          <a:blip r:embed="rId5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5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228818" y="1291089"/>
            <a:ext cx="2766974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Nightwatch tests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14" name="Image"/>
          <p:cNvPicPr>
            <a:picLocks noChangeAspect="1"/>
          </p:cNvPicPr>
          <p:nvPr/>
        </p:nvPicPr>
        <p:blipFill>
          <a:blip r:embed="rId5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4059937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Group tests according to functionality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6243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437197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Tag your tests for better granular testing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"/>
          <p:cNvPicPr>
            <a:picLocks noChangeAspect="1"/>
          </p:cNvPicPr>
          <p:nvPr/>
        </p:nvPicPr>
        <p:blipFill>
          <a:blip r:embed="rId5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5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525" y="714550"/>
            <a:ext cx="8313900" cy="288900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5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762" y="709787"/>
            <a:ext cx="8323424" cy="298425"/>
          </a:xfrm>
          <a:prstGeom prst="rect">
            <a:avLst/>
          </a:prstGeom>
        </p:spPr>
      </p:pic>
      <p:pic>
        <p:nvPicPr>
          <p:cNvPr id="518" name="Image"/>
          <p:cNvPicPr>
            <a:picLocks noChangeAspect="1"/>
          </p:cNvPicPr>
          <p:nvPr/>
        </p:nvPicPr>
        <p:blipFill>
          <a:blip r:embed="rId5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185463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module.exports =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3809974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'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@tags</a:t>
            </a:r>
            <a:r>
              <a:rPr sz="1400" spc="10" dirty="0">
                <a:latin typeface="Consolas"/>
                <a:cs typeface="Consolas"/>
              </a:rPr>
              <a:t>': ['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sprint3</a:t>
            </a:r>
            <a:r>
              <a:rPr sz="1400" spc="10" dirty="0">
                <a:latin typeface="Consolas"/>
                <a:cs typeface="Consolas"/>
              </a:rPr>
              <a:t>', '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issue 15674</a:t>
            </a:r>
            <a:r>
              <a:rPr sz="1400" spc="10" dirty="0">
                <a:latin typeface="Consolas"/>
                <a:cs typeface="Consolas"/>
              </a:rPr>
              <a:t>'],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410130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'</a:t>
            </a:r>
            <a:r>
              <a:rPr sz="1370" spc="10" dirty="0">
                <a:solidFill>
                  <a:srgbClr val="9900ff"/>
                </a:solidFill>
                <a:latin typeface="Consolas"/>
                <a:cs typeface="Consolas"/>
              </a:rPr>
              <a:t>demo login test</a:t>
            </a:r>
            <a:r>
              <a:rPr sz="1370" spc="10" dirty="0">
                <a:latin typeface="Consolas"/>
                <a:cs typeface="Consolas"/>
              </a:rPr>
              <a:t>': function (browser) 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1757019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// test code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29283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};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"/>
          <p:cNvPicPr>
            <a:picLocks noChangeAspect="1"/>
          </p:cNvPicPr>
          <p:nvPr/>
        </p:nvPicPr>
        <p:blipFill>
          <a:blip r:embed="rId5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20" name="Image"/>
          <p:cNvPicPr>
            <a:picLocks noChangeAspect="1"/>
          </p:cNvPicPr>
          <p:nvPr/>
        </p:nvPicPr>
        <p:blipFill>
          <a:blip r:embed="rId5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21" name="Image"/>
          <p:cNvPicPr>
            <a:picLocks noChangeAspect="1"/>
          </p:cNvPicPr>
          <p:nvPr/>
        </p:nvPicPr>
        <p:blipFill>
          <a:blip r:embed="rId5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22" name="Image"/>
          <p:cNvPicPr>
            <a:picLocks noChangeAspect="1"/>
          </p:cNvPicPr>
          <p:nvPr/>
        </p:nvPicPr>
        <p:blipFill>
          <a:blip r:embed="rId5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425" y="1761054"/>
            <a:ext cx="6441300" cy="1667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768417" y="1871925"/>
            <a:ext cx="3728009" cy="51023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523" name="Image"/>
          <p:cNvPicPr>
            <a:picLocks noChangeAspect="1"/>
          </p:cNvPicPr>
          <p:nvPr/>
        </p:nvPicPr>
        <p:blipFill>
          <a:blip r:embed="rId5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4650" y="226462"/>
            <a:ext cx="1474850" cy="594500"/>
          </a:xfrm>
          <a:prstGeom prst="rect">
            <a:avLst/>
          </a:prstGeom>
        </p:spPr>
      </p:pic>
      <p:pic>
        <p:nvPicPr>
          <p:cNvPr id="524" name="Image"/>
          <p:cNvPicPr>
            <a:picLocks noChangeAspect="1"/>
          </p:cNvPicPr>
          <p:nvPr/>
        </p:nvPicPr>
        <p:blipFill>
          <a:blip r:embed="rId5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4650" y="226462"/>
            <a:ext cx="1474850" cy="594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Image"/>
          <p:cNvPicPr>
            <a:picLocks noChangeAspect="1"/>
          </p:cNvPicPr>
          <p:nvPr/>
        </p:nvPicPr>
        <p:blipFill>
          <a:blip r:embed="rId5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5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5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28" name="Image"/>
          <p:cNvPicPr>
            <a:picLocks noChangeAspect="1"/>
          </p:cNvPicPr>
          <p:nvPr/>
        </p:nvPicPr>
        <p:blipFill>
          <a:blip r:embed="rId5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575" y="3104775"/>
            <a:ext cx="2084349" cy="2003674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5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575" y="3104775"/>
            <a:ext cx="2084349" cy="2003675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5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273421" y="1291089"/>
            <a:ext cx="4677766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Local environment - selenium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31" name="Image"/>
          <p:cNvPicPr>
            <a:picLocks noChangeAspect="1"/>
          </p:cNvPicPr>
          <p:nvPr/>
        </p:nvPicPr>
        <p:blipFill>
          <a:blip r:embed="rId5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09775" y="3649425"/>
            <a:ext cx="914350" cy="91435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5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09775" y="3649425"/>
            <a:ext cx="914350" cy="914350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5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76625" y="2580945"/>
            <a:ext cx="1180650" cy="1068500"/>
          </a:xfrm>
          <a:prstGeom prst="rect">
            <a:avLst/>
          </a:prstGeom>
        </p:spPr>
      </p:pic>
      <p:pic>
        <p:nvPicPr>
          <p:cNvPr id="534" name="Image"/>
          <p:cNvPicPr>
            <a:picLocks noChangeAspect="1"/>
          </p:cNvPicPr>
          <p:nvPr/>
        </p:nvPicPr>
        <p:blipFill>
          <a:blip r:embed="rId5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76625" y="2580945"/>
            <a:ext cx="1180650" cy="10685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5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91925" y="3512078"/>
            <a:ext cx="1446057" cy="723000"/>
          </a:xfrm>
          <a:prstGeom prst="rect">
            <a:avLst/>
          </a:prstGeom>
        </p:spPr>
      </p:pic>
      <p:pic>
        <p:nvPicPr>
          <p:cNvPr id="536" name="Image"/>
          <p:cNvPicPr>
            <a:picLocks noChangeAspect="1"/>
          </p:cNvPicPr>
          <p:nvPr/>
        </p:nvPicPr>
        <p:blipFill>
          <a:blip r:embed="rId5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91925" y="3512078"/>
            <a:ext cx="1446057" cy="723000"/>
          </a:xfrm>
          <a:prstGeom prst="rect">
            <a:avLst/>
          </a:prstGeom>
        </p:spPr>
      </p:pic>
      <p:pic>
        <p:nvPicPr>
          <p:cNvPr id="537" name="Image"/>
          <p:cNvPicPr>
            <a:picLocks noChangeAspect="1"/>
          </p:cNvPicPr>
          <p:nvPr/>
        </p:nvPicPr>
        <p:blipFill>
          <a:blip r:embed="rId5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8975" y="1606800"/>
            <a:ext cx="482350" cy="482350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5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8975" y="1606800"/>
            <a:ext cx="482351" cy="482350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5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8975" y="3656325"/>
            <a:ext cx="482349" cy="482349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5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8975" y="3656324"/>
            <a:ext cx="482349" cy="482349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5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8978" y="2945499"/>
            <a:ext cx="482349" cy="523826"/>
          </a:xfrm>
          <a:prstGeom prst="rect">
            <a:avLst/>
          </a:prstGeom>
        </p:spPr>
      </p:pic>
      <p:pic>
        <p:nvPicPr>
          <p:cNvPr id="542" name="Image"/>
          <p:cNvPicPr>
            <a:picLocks noChangeAspect="1"/>
          </p:cNvPicPr>
          <p:nvPr/>
        </p:nvPicPr>
        <p:blipFill>
          <a:blip r:embed="rId5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8978" y="2945499"/>
            <a:ext cx="482350" cy="523826"/>
          </a:xfrm>
          <a:prstGeom prst="rect">
            <a:avLst/>
          </a:prstGeom>
        </p:spPr>
      </p:pic>
      <p:pic>
        <p:nvPicPr>
          <p:cNvPr id="543" name="Image"/>
          <p:cNvPicPr>
            <a:picLocks noChangeAspect="1"/>
          </p:cNvPicPr>
          <p:nvPr/>
        </p:nvPicPr>
        <p:blipFill>
          <a:blip r:embed="rId5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8974" y="2276149"/>
            <a:ext cx="482350" cy="482350"/>
          </a:xfrm>
          <a:prstGeom prst="rect">
            <a:avLst/>
          </a:prstGeom>
        </p:spPr>
      </p:pic>
      <p:pic>
        <p:nvPicPr>
          <p:cNvPr id="544" name="Image"/>
          <p:cNvPicPr>
            <a:picLocks noChangeAspect="1"/>
          </p:cNvPicPr>
          <p:nvPr/>
        </p:nvPicPr>
        <p:blipFill>
          <a:blip r:embed="rId5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8974" y="2276149"/>
            <a:ext cx="482350" cy="482350"/>
          </a:xfrm>
          <a:prstGeom prst="rect">
            <a:avLst/>
          </a:prstGeom>
        </p:spPr>
      </p:pic>
      <p:pic>
        <p:nvPicPr>
          <p:cNvPr id="545" name="Image"/>
          <p:cNvPicPr>
            <a:picLocks noChangeAspect="1"/>
          </p:cNvPicPr>
          <p:nvPr/>
        </p:nvPicPr>
        <p:blipFill>
          <a:blip r:embed="rId5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67800" y="1890875"/>
            <a:ext cx="1494300" cy="523799"/>
          </a:xfrm>
          <a:prstGeom prst="rect">
            <a:avLst/>
          </a:prstGeom>
        </p:spPr>
      </p:pic>
      <p:pic>
        <p:nvPicPr>
          <p:cNvPr id="546" name="Image"/>
          <p:cNvPicPr>
            <a:picLocks noChangeAspect="1"/>
          </p:cNvPicPr>
          <p:nvPr/>
        </p:nvPicPr>
        <p:blipFill>
          <a:blip r:embed="rId5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53512" y="1876587"/>
            <a:ext cx="1522875" cy="55237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41717" y="2106140"/>
            <a:ext cx="853439" cy="14953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scripts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47" name="Image"/>
          <p:cNvPicPr>
            <a:picLocks noChangeAspect="1"/>
          </p:cNvPicPr>
          <p:nvPr/>
        </p:nvPicPr>
        <p:blipFill>
          <a:blip r:embed="rId5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19800" y="1890875"/>
            <a:ext cx="1494300" cy="523799"/>
          </a:xfrm>
          <a:prstGeom prst="rect">
            <a:avLst/>
          </a:prstGeom>
        </p:spPr>
      </p:pic>
      <p:pic>
        <p:nvPicPr>
          <p:cNvPr id="548" name="Image"/>
          <p:cNvPicPr>
            <a:picLocks noChangeAspect="1"/>
          </p:cNvPicPr>
          <p:nvPr/>
        </p:nvPicPr>
        <p:blipFill>
          <a:blip r:embed="rId5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05512" y="1876587"/>
            <a:ext cx="1522875" cy="55237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947036" y="2106140"/>
            <a:ext cx="746760" cy="14953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driver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49" name="Image"/>
          <p:cNvPicPr>
            <a:picLocks noChangeAspect="1"/>
          </p:cNvPicPr>
          <p:nvPr/>
        </p:nvPicPr>
        <p:blipFill>
          <a:blip r:embed="rId5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7258" y="2709574"/>
            <a:ext cx="635367" cy="811250"/>
          </a:xfrm>
          <a:prstGeom prst="rect">
            <a:avLst/>
          </a:prstGeom>
        </p:spPr>
      </p:pic>
      <p:pic>
        <p:nvPicPr>
          <p:cNvPr id="550" name="Image"/>
          <p:cNvPicPr>
            <a:picLocks noChangeAspect="1"/>
          </p:cNvPicPr>
          <p:nvPr/>
        </p:nvPicPr>
        <p:blipFill>
          <a:blip r:embed="rId5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7258" y="2709574"/>
            <a:ext cx="635367" cy="811250"/>
          </a:xfrm>
          <a:prstGeom prst="rect">
            <a:avLst/>
          </a:prstGeom>
        </p:spPr>
      </p:pic>
      <p:pic>
        <p:nvPicPr>
          <p:cNvPr id="551" name="Image"/>
          <p:cNvPicPr>
            <a:picLocks noChangeAspect="1"/>
          </p:cNvPicPr>
          <p:nvPr/>
        </p:nvPicPr>
        <p:blipFill>
          <a:blip r:embed="rId5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61075" y="3096145"/>
            <a:ext cx="453599" cy="38100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5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76575" y="3033214"/>
            <a:ext cx="211001" cy="163962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5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18241" y="4325675"/>
            <a:ext cx="523824" cy="523824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5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18241" y="4325675"/>
            <a:ext cx="523824" cy="523824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5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55000" y="2133720"/>
            <a:ext cx="453600" cy="381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5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70500" y="2070789"/>
            <a:ext cx="211001" cy="16396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Image"/>
          <p:cNvPicPr>
            <a:picLocks noChangeAspect="1"/>
          </p:cNvPicPr>
          <p:nvPr/>
        </p:nvPicPr>
        <p:blipFill>
          <a:blip r:embed="rId5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58" name="Image"/>
          <p:cNvPicPr>
            <a:picLocks noChangeAspect="1"/>
          </p:cNvPicPr>
          <p:nvPr/>
        </p:nvPicPr>
        <p:blipFill>
          <a:blip r:embed="rId5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5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60" name="Image"/>
          <p:cNvPicPr>
            <a:picLocks noChangeAspect="1"/>
          </p:cNvPicPr>
          <p:nvPr/>
        </p:nvPicPr>
        <p:blipFill>
          <a:blip r:embed="rId5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852745" y="1291089"/>
            <a:ext cx="1519123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Selenium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61" name="Image"/>
          <p:cNvPicPr>
            <a:picLocks noChangeAspect="1"/>
          </p:cNvPicPr>
          <p:nvPr/>
        </p:nvPicPr>
        <p:blipFill>
          <a:blip r:embed="rId5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6562423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Selenium is a suite of tools to automate web browsers across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1809597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many platforms.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768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168377"/>
            <a:ext cx="369166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Supports many operating systems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2928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720827"/>
            <a:ext cx="2623185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Runs as a server on Java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42817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4273277"/>
            <a:ext cx="297637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Writing tests is complicated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Image"/>
          <p:cNvPicPr>
            <a:picLocks noChangeAspect="1"/>
          </p:cNvPicPr>
          <p:nvPr/>
        </p:nvPicPr>
        <p:blipFill>
          <a:blip r:embed="rId5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5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841850"/>
            <a:ext cx="8313900" cy="569400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5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2437" y="1837087"/>
            <a:ext cx="8323425" cy="578925"/>
          </a:xfrm>
          <a:prstGeom prst="rect">
            <a:avLst/>
          </a:prstGeom>
        </p:spPr>
      </p:pic>
      <p:pic>
        <p:nvPicPr>
          <p:cNvPr id="565" name="Image"/>
          <p:cNvPicPr>
            <a:picLocks noChangeAspect="1"/>
          </p:cNvPicPr>
          <p:nvPr/>
        </p:nvPicPr>
        <p:blipFill>
          <a:blip r:embed="rId5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1660380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"</a:t>
            </a:r>
            <a:r>
              <a:rPr sz="1400" b="1" spc="10" dirty="0">
                <a:latin typeface="Arial"/>
                <a:cs typeface="Arial"/>
              </a:rPr>
              <a:t>selenium</a:t>
            </a:r>
            <a:r>
              <a:rPr sz="1400" spc="10" dirty="0">
                <a:latin typeface="Consolas"/>
                <a:cs typeface="Consolas"/>
              </a:rPr>
              <a:t>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283234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start_process</a:t>
            </a:r>
            <a:r>
              <a:rPr sz="1400" spc="10" dirty="0">
                <a:latin typeface="Consolas"/>
                <a:cs typeface="Consolas"/>
              </a:rPr>
              <a:t>" : false,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566292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"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server_path</a:t>
            </a:r>
            <a:r>
              <a:rPr sz="1370" spc="10" dirty="0">
                <a:latin typeface="Consolas"/>
                <a:cs typeface="Consolas"/>
              </a:rPr>
              <a:t>" : "/usr/local/.../seleniumserver2.jar",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205100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log_path</a:t>
            </a:r>
            <a:r>
              <a:rPr sz="1400" spc="10" dirty="0">
                <a:latin typeface="Consolas"/>
                <a:cs typeface="Consolas"/>
              </a:rPr>
              <a:t>" : "",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253871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host</a:t>
            </a:r>
            <a:r>
              <a:rPr sz="1400" spc="10" dirty="0">
                <a:latin typeface="Consolas"/>
                <a:cs typeface="Consolas"/>
              </a:rPr>
              <a:t>" : "127.0.0.1",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185542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port</a:t>
            </a:r>
            <a:r>
              <a:rPr sz="1400" spc="10" dirty="0">
                <a:latin typeface="Consolas"/>
                <a:cs typeface="Consolas"/>
              </a:rPr>
              <a:t>" : 4444,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185578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cli_args</a:t>
            </a:r>
            <a:r>
              <a:rPr sz="1400" spc="10" dirty="0">
                <a:latin typeface="Consolas"/>
                <a:cs typeface="Consolas"/>
              </a:rPr>
              <a:t>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507583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"webdriver.chrome.driver" : "./chromedriver",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4880610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"webdriver.gecko.driver" : "./geckodriver",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322120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"webdriver.ie.driver" : ""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585673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425" y="1761054"/>
            <a:ext cx="6441300" cy="1667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36997" y="1871925"/>
            <a:ext cx="3590849" cy="106268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682829">
              <a:lnSpc>
                <a:spcPct val="100000"/>
              </a:lnSpc>
            </a:pPr>
            <a:r>
              <a:rPr sz="3600" b="1" spc="10" dirty="0">
                <a:solidFill>
                  <a:srgbClr val="ffffff"/>
                </a:solidFill>
                <a:latin typeface="Arial"/>
                <a:cs typeface="Arial"/>
              </a:rPr>
              <a:t>Prologue</a:t>
            </a:r>
            <a:endParaRPr sz="3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ffffff"/>
                </a:solidFill>
                <a:latin typeface="Arial"/>
                <a:cs typeface="Arial"/>
              </a:rPr>
              <a:t>WHY TESTING?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4650" y="226462"/>
            <a:ext cx="1474850" cy="59450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4650" y="226462"/>
            <a:ext cx="1474850" cy="594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Image"/>
          <p:cNvPicPr>
            <a:picLocks noChangeAspect="1"/>
          </p:cNvPicPr>
          <p:nvPr/>
        </p:nvPicPr>
        <p:blipFill>
          <a:blip r:embed="rId5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67" name="Image"/>
          <p:cNvPicPr>
            <a:picLocks noChangeAspect="1"/>
          </p:cNvPicPr>
          <p:nvPr/>
        </p:nvPicPr>
        <p:blipFill>
          <a:blip r:embed="rId5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629842"/>
            <a:ext cx="9143998" cy="3883815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5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629842"/>
            <a:ext cx="9143998" cy="38838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Image"/>
          <p:cNvPicPr>
            <a:picLocks noChangeAspect="1"/>
          </p:cNvPicPr>
          <p:nvPr/>
        </p:nvPicPr>
        <p:blipFill>
          <a:blip r:embed="rId5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70" name="Image"/>
          <p:cNvPicPr>
            <a:picLocks noChangeAspect="1"/>
          </p:cNvPicPr>
          <p:nvPr/>
        </p:nvPicPr>
        <p:blipFill>
          <a:blip r:embed="rId5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71" name="Image"/>
          <p:cNvPicPr>
            <a:picLocks noChangeAspect="1"/>
          </p:cNvPicPr>
          <p:nvPr/>
        </p:nvPicPr>
        <p:blipFill>
          <a:blip r:embed="rId5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72" name="Image"/>
          <p:cNvPicPr>
            <a:picLocks noChangeAspect="1"/>
          </p:cNvPicPr>
          <p:nvPr/>
        </p:nvPicPr>
        <p:blipFill>
          <a:blip r:embed="rId5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984368" y="1291089"/>
            <a:ext cx="3255872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Selenium web driver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73" name="Image"/>
          <p:cNvPicPr>
            <a:picLocks noChangeAspect="1"/>
          </p:cNvPicPr>
          <p:nvPr/>
        </p:nvPicPr>
        <p:blipFill>
          <a:blip r:embed="rId5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087500" y="2063476"/>
            <a:ext cx="5024629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Allows selenium to use native browser engines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481510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473051"/>
            <a:ext cx="923772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Firefox -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468472" y="2473051"/>
            <a:ext cx="1911553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new Gecko driver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8910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882627"/>
            <a:ext cx="79941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Safari -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44114" y="2882627"/>
            <a:ext cx="101955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requeres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300660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292202"/>
            <a:ext cx="880338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chrome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102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701777"/>
            <a:ext cx="392963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IE /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937663" y="3701777"/>
            <a:ext cx="165186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edge browser -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589527" y="3701777"/>
            <a:ext cx="248648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ability to run IE in linux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4119810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4111352"/>
            <a:ext cx="1221867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PhantomJS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Image"/>
          <p:cNvPicPr>
            <a:picLocks noChangeAspect="1"/>
          </p:cNvPicPr>
          <p:nvPr/>
        </p:nvPicPr>
        <p:blipFill>
          <a:blip r:embed="rId5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75" name="Image"/>
          <p:cNvPicPr>
            <a:picLocks noChangeAspect="1"/>
          </p:cNvPicPr>
          <p:nvPr/>
        </p:nvPicPr>
        <p:blipFill>
          <a:blip r:embed="rId5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9342" y="0"/>
            <a:ext cx="7005317" cy="5143500"/>
          </a:xfrm>
          <a:prstGeom prst="rect">
            <a:avLst/>
          </a:prstGeom>
        </p:spPr>
      </p:pic>
      <p:pic>
        <p:nvPicPr>
          <p:cNvPr id="576" name="Image"/>
          <p:cNvPicPr>
            <a:picLocks noChangeAspect="1"/>
          </p:cNvPicPr>
          <p:nvPr/>
        </p:nvPicPr>
        <p:blipFill>
          <a:blip r:embed="rId5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9342" y="0"/>
            <a:ext cx="7005318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Image"/>
          <p:cNvPicPr>
            <a:picLocks noChangeAspect="1"/>
          </p:cNvPicPr>
          <p:nvPr/>
        </p:nvPicPr>
        <p:blipFill>
          <a:blip r:embed="rId5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78" name="Image"/>
          <p:cNvPicPr>
            <a:picLocks noChangeAspect="1"/>
          </p:cNvPicPr>
          <p:nvPr/>
        </p:nvPicPr>
        <p:blipFill>
          <a:blip r:embed="rId5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451450"/>
            <a:ext cx="8313900" cy="1438500"/>
          </a:xfrm>
          <a:prstGeom prst="rect">
            <a:avLst/>
          </a:prstGeom>
        </p:spPr>
      </p:pic>
      <p:pic>
        <p:nvPicPr>
          <p:cNvPr id="579" name="Image"/>
          <p:cNvPicPr>
            <a:picLocks noChangeAspect="1"/>
          </p:cNvPicPr>
          <p:nvPr/>
        </p:nvPicPr>
        <p:blipFill>
          <a:blip r:embed="rId5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2437" y="2446687"/>
            <a:ext cx="8323425" cy="1448025"/>
          </a:xfrm>
          <a:prstGeom prst="rect">
            <a:avLst/>
          </a:prstGeom>
        </p:spPr>
      </p:pic>
      <p:pic>
        <p:nvPicPr>
          <p:cNvPr id="580" name="Image"/>
          <p:cNvPicPr>
            <a:picLocks noChangeAspect="1"/>
          </p:cNvPicPr>
          <p:nvPr/>
        </p:nvPicPr>
        <p:blipFill>
          <a:blip r:embed="rId5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1660380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"</a:t>
            </a:r>
            <a:r>
              <a:rPr sz="1400" b="1" spc="10" dirty="0">
                <a:latin typeface="Arial"/>
                <a:cs typeface="Arial"/>
              </a:rPr>
              <a:t>selenium</a:t>
            </a:r>
            <a:r>
              <a:rPr sz="1400" spc="10" dirty="0">
                <a:latin typeface="Consolas"/>
                <a:cs typeface="Consolas"/>
              </a:rPr>
              <a:t>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283234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start_process</a:t>
            </a:r>
            <a:r>
              <a:rPr sz="1400" spc="10" dirty="0">
                <a:latin typeface="Consolas"/>
                <a:cs typeface="Consolas"/>
              </a:rPr>
              <a:t>" : false,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566292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"</a:t>
            </a:r>
            <a:r>
              <a:rPr sz="1370" spc="10" dirty="0">
                <a:solidFill>
                  <a:srgbClr val="38761d"/>
                </a:solidFill>
                <a:latin typeface="Consolas"/>
                <a:cs typeface="Consolas"/>
              </a:rPr>
              <a:t>server_path</a:t>
            </a:r>
            <a:r>
              <a:rPr sz="1370" spc="10" dirty="0">
                <a:latin typeface="Consolas"/>
                <a:cs typeface="Consolas"/>
              </a:rPr>
              <a:t>" : "/usr/local/.../seleniumserver2.jar",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205100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log_path</a:t>
            </a:r>
            <a:r>
              <a:rPr sz="1400" spc="10" dirty="0">
                <a:latin typeface="Consolas"/>
                <a:cs typeface="Consolas"/>
              </a:rPr>
              <a:t>" : "",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253871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host</a:t>
            </a:r>
            <a:r>
              <a:rPr sz="1400" spc="10" dirty="0">
                <a:latin typeface="Consolas"/>
                <a:cs typeface="Consolas"/>
              </a:rPr>
              <a:t>" : "127.0.0.1",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185542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port</a:t>
            </a:r>
            <a:r>
              <a:rPr sz="1400" spc="10" dirty="0">
                <a:latin typeface="Consolas"/>
                <a:cs typeface="Consolas"/>
              </a:rPr>
              <a:t>" : 4444,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185578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</a:t>
            </a:r>
            <a:r>
              <a:rPr sz="1400" spc="10" dirty="0">
                <a:solidFill>
                  <a:srgbClr val="38761d"/>
                </a:solidFill>
                <a:latin typeface="Consolas"/>
                <a:cs typeface="Consolas"/>
              </a:rPr>
              <a:t>cli_args</a:t>
            </a:r>
            <a:r>
              <a:rPr sz="1400" spc="10" dirty="0">
                <a:latin typeface="Consolas"/>
                <a:cs typeface="Consolas"/>
              </a:rPr>
              <a:t>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507583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"webdriver.chrome.driver" : "./chromedriver",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4880610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"webdriver.gecko.driver" : "./geckodriver",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322120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"webdriver.ie.driver" : ""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585673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9044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Image"/>
          <p:cNvPicPr>
            <a:picLocks noChangeAspect="1"/>
          </p:cNvPicPr>
          <p:nvPr/>
        </p:nvPicPr>
        <p:blipFill>
          <a:blip r:embed="rId5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82" name="Image"/>
          <p:cNvPicPr>
            <a:picLocks noChangeAspect="1"/>
          </p:cNvPicPr>
          <p:nvPr/>
        </p:nvPicPr>
        <p:blipFill>
          <a:blip r:embed="rId5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83" name="Image"/>
          <p:cNvPicPr>
            <a:picLocks noChangeAspect="1"/>
          </p:cNvPicPr>
          <p:nvPr/>
        </p:nvPicPr>
        <p:blipFill>
          <a:blip r:embed="rId5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84" name="Image"/>
          <p:cNvPicPr>
            <a:picLocks noChangeAspect="1"/>
          </p:cNvPicPr>
          <p:nvPr/>
        </p:nvPicPr>
        <p:blipFill>
          <a:blip r:embed="rId5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575" y="3104775"/>
            <a:ext cx="2084349" cy="2003674"/>
          </a:xfrm>
          <a:prstGeom prst="rect">
            <a:avLst/>
          </a:prstGeom>
        </p:spPr>
      </p:pic>
      <p:pic>
        <p:nvPicPr>
          <p:cNvPr id="585" name="Image"/>
          <p:cNvPicPr>
            <a:picLocks noChangeAspect="1"/>
          </p:cNvPicPr>
          <p:nvPr/>
        </p:nvPicPr>
        <p:blipFill>
          <a:blip r:embed="rId5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575" y="3104775"/>
            <a:ext cx="2084349" cy="2003675"/>
          </a:xfrm>
          <a:prstGeom prst="rect">
            <a:avLst/>
          </a:prstGeom>
        </p:spPr>
      </p:pic>
      <p:pic>
        <p:nvPicPr>
          <p:cNvPr id="586" name="Image"/>
          <p:cNvPicPr>
            <a:picLocks noChangeAspect="1"/>
          </p:cNvPicPr>
          <p:nvPr/>
        </p:nvPicPr>
        <p:blipFill>
          <a:blip r:embed="rId5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129250" y="1291089"/>
            <a:ext cx="4966107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No desktop environment - Xvfb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87" name="Image"/>
          <p:cNvPicPr>
            <a:picLocks noChangeAspect="1"/>
          </p:cNvPicPr>
          <p:nvPr/>
        </p:nvPicPr>
        <p:blipFill>
          <a:blip r:embed="rId5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09775" y="3649425"/>
            <a:ext cx="914350" cy="91435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5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09775" y="3649425"/>
            <a:ext cx="914350" cy="914350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5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76625" y="2580945"/>
            <a:ext cx="1180650" cy="1068500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5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76625" y="2580945"/>
            <a:ext cx="1180650" cy="10685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5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91925" y="3512078"/>
            <a:ext cx="1446057" cy="723000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5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91925" y="3512078"/>
            <a:ext cx="1446057" cy="723000"/>
          </a:xfrm>
          <a:prstGeom prst="rect">
            <a:avLst/>
          </a:prstGeom>
        </p:spPr>
      </p:pic>
      <p:pic>
        <p:nvPicPr>
          <p:cNvPr id="593" name="Image"/>
          <p:cNvPicPr>
            <a:picLocks noChangeAspect="1"/>
          </p:cNvPicPr>
          <p:nvPr/>
        </p:nvPicPr>
        <p:blipFill>
          <a:blip r:embed="rId5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0325" y="1911600"/>
            <a:ext cx="482351" cy="482350"/>
          </a:xfrm>
          <a:prstGeom prst="rect">
            <a:avLst/>
          </a:prstGeom>
        </p:spPr>
      </p:pic>
      <p:pic>
        <p:nvPicPr>
          <p:cNvPr id="594" name="Image"/>
          <p:cNvPicPr>
            <a:picLocks noChangeAspect="1"/>
          </p:cNvPicPr>
          <p:nvPr/>
        </p:nvPicPr>
        <p:blipFill>
          <a:blip r:embed="rId5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0325" y="1911600"/>
            <a:ext cx="482351" cy="482350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5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0325" y="3961125"/>
            <a:ext cx="482350" cy="482349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5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0325" y="3961124"/>
            <a:ext cx="482350" cy="482349"/>
          </a:xfrm>
          <a:prstGeom prst="rect">
            <a:avLst/>
          </a:prstGeom>
        </p:spPr>
      </p:pic>
      <p:pic>
        <p:nvPicPr>
          <p:cNvPr id="597" name="Image"/>
          <p:cNvPicPr>
            <a:picLocks noChangeAspect="1"/>
          </p:cNvPicPr>
          <p:nvPr/>
        </p:nvPicPr>
        <p:blipFill>
          <a:blip r:embed="rId5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0328" y="3250299"/>
            <a:ext cx="482350" cy="523826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5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0328" y="3250299"/>
            <a:ext cx="482350" cy="523826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5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0324" y="2580949"/>
            <a:ext cx="482351" cy="482350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6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0324" y="2580949"/>
            <a:ext cx="482351" cy="482350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6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67800" y="1890875"/>
            <a:ext cx="1494300" cy="523799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6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53512" y="1876587"/>
            <a:ext cx="1522875" cy="55237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41717" y="2106140"/>
            <a:ext cx="853439" cy="14953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scripts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03" name="Image"/>
          <p:cNvPicPr>
            <a:picLocks noChangeAspect="1"/>
          </p:cNvPicPr>
          <p:nvPr/>
        </p:nvPicPr>
        <p:blipFill>
          <a:blip r:embed="rId6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19800" y="1890875"/>
            <a:ext cx="1494300" cy="523799"/>
          </a:xfrm>
          <a:prstGeom prst="rect">
            <a:avLst/>
          </a:prstGeom>
        </p:spPr>
      </p:pic>
      <p:pic>
        <p:nvPicPr>
          <p:cNvPr id="604" name="Image"/>
          <p:cNvPicPr>
            <a:picLocks noChangeAspect="1"/>
          </p:cNvPicPr>
          <p:nvPr/>
        </p:nvPicPr>
        <p:blipFill>
          <a:blip r:embed="rId6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05512" y="1876587"/>
            <a:ext cx="1522875" cy="55237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947036" y="2106140"/>
            <a:ext cx="746760" cy="14953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driver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05" name="Image"/>
          <p:cNvPicPr>
            <a:picLocks noChangeAspect="1"/>
          </p:cNvPicPr>
          <p:nvPr/>
        </p:nvPicPr>
        <p:blipFill>
          <a:blip r:embed="rId6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7258" y="2709574"/>
            <a:ext cx="635367" cy="811250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6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7258" y="2709574"/>
            <a:ext cx="635367" cy="811250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6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61075" y="3096145"/>
            <a:ext cx="453599" cy="38100"/>
          </a:xfrm>
          <a:prstGeom prst="rect">
            <a:avLst/>
          </a:prstGeom>
        </p:spPr>
      </p:pic>
      <p:pic>
        <p:nvPicPr>
          <p:cNvPr id="608" name="Image"/>
          <p:cNvPicPr>
            <a:picLocks noChangeAspect="1"/>
          </p:cNvPicPr>
          <p:nvPr/>
        </p:nvPicPr>
        <p:blipFill>
          <a:blip r:embed="rId6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76575" y="3033214"/>
            <a:ext cx="211001" cy="163962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6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83249" y="1946733"/>
            <a:ext cx="482350" cy="405179"/>
          </a:xfrm>
          <a:prstGeom prst="rect">
            <a:avLst/>
          </a:prstGeom>
        </p:spPr>
      </p:pic>
      <p:pic>
        <p:nvPicPr>
          <p:cNvPr id="610" name="Image"/>
          <p:cNvPicPr>
            <a:picLocks noChangeAspect="1"/>
          </p:cNvPicPr>
          <p:nvPr/>
        </p:nvPicPr>
        <p:blipFill>
          <a:blip r:embed="rId6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83249" y="1946733"/>
            <a:ext cx="482350" cy="405179"/>
          </a:xfrm>
          <a:prstGeom prst="rect">
            <a:avLst/>
          </a:prstGeom>
        </p:spPr>
      </p:pic>
      <p:pic>
        <p:nvPicPr>
          <p:cNvPr id="611" name="Image"/>
          <p:cNvPicPr>
            <a:picLocks noChangeAspect="1"/>
          </p:cNvPicPr>
          <p:nvPr/>
        </p:nvPicPr>
        <p:blipFill>
          <a:blip r:embed="rId6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65675" y="2133720"/>
            <a:ext cx="453600" cy="381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6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81175" y="2070789"/>
            <a:ext cx="211002" cy="163962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6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00974" y="2130270"/>
            <a:ext cx="453600" cy="38100"/>
          </a:xfrm>
          <a:prstGeom prst="rect">
            <a:avLst/>
          </a:prstGeom>
        </p:spPr>
      </p:pic>
      <p:pic>
        <p:nvPicPr>
          <p:cNvPr id="614" name="Image"/>
          <p:cNvPicPr>
            <a:picLocks noChangeAspect="1"/>
          </p:cNvPicPr>
          <p:nvPr/>
        </p:nvPicPr>
        <p:blipFill>
          <a:blip r:embed="rId6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16475" y="2067339"/>
            <a:ext cx="211002" cy="16396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Image"/>
          <p:cNvPicPr>
            <a:picLocks noChangeAspect="1"/>
          </p:cNvPicPr>
          <p:nvPr/>
        </p:nvPicPr>
        <p:blipFill>
          <a:blip r:embed="rId6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16" name="Image"/>
          <p:cNvPicPr>
            <a:picLocks noChangeAspect="1"/>
          </p:cNvPicPr>
          <p:nvPr/>
        </p:nvPicPr>
        <p:blipFill>
          <a:blip r:embed="rId6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17" name="Image"/>
          <p:cNvPicPr>
            <a:picLocks noChangeAspect="1"/>
          </p:cNvPicPr>
          <p:nvPr/>
        </p:nvPicPr>
        <p:blipFill>
          <a:blip r:embed="rId6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18" name="Image"/>
          <p:cNvPicPr>
            <a:picLocks noChangeAspect="1"/>
          </p:cNvPicPr>
          <p:nvPr/>
        </p:nvPicPr>
        <p:blipFill>
          <a:blip r:embed="rId6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214086" y="1291089"/>
            <a:ext cx="796442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Xvfb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19" name="Image"/>
          <p:cNvPicPr>
            <a:picLocks noChangeAspect="1"/>
          </p:cNvPicPr>
          <p:nvPr/>
        </p:nvPicPr>
        <p:blipFill>
          <a:blip r:embed="rId6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3167939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Virtual screen to run browser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481510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473051"/>
            <a:ext cx="2119350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Native functionality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Image"/>
          <p:cNvPicPr>
            <a:picLocks noChangeAspect="1"/>
          </p:cNvPicPr>
          <p:nvPr/>
        </p:nvPicPr>
        <p:blipFill>
          <a:blip r:embed="rId6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6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22" name="Image"/>
          <p:cNvPicPr>
            <a:picLocks noChangeAspect="1"/>
          </p:cNvPicPr>
          <p:nvPr/>
        </p:nvPicPr>
        <p:blipFill>
          <a:blip r:embed="rId6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6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575" y="3104775"/>
            <a:ext cx="2084349" cy="2003674"/>
          </a:xfrm>
          <a:prstGeom prst="rect">
            <a:avLst/>
          </a:prstGeom>
        </p:spPr>
      </p:pic>
      <p:pic>
        <p:nvPicPr>
          <p:cNvPr id="624" name="Image"/>
          <p:cNvPicPr>
            <a:picLocks noChangeAspect="1"/>
          </p:cNvPicPr>
          <p:nvPr/>
        </p:nvPicPr>
        <p:blipFill>
          <a:blip r:embed="rId6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575" y="3104775"/>
            <a:ext cx="2084349" cy="2003675"/>
          </a:xfrm>
          <a:prstGeom prst="rect">
            <a:avLst/>
          </a:prstGeom>
        </p:spPr>
      </p:pic>
      <p:pic>
        <p:nvPicPr>
          <p:cNvPr id="625" name="Image"/>
          <p:cNvPicPr>
            <a:picLocks noChangeAspect="1"/>
          </p:cNvPicPr>
          <p:nvPr/>
        </p:nvPicPr>
        <p:blipFill>
          <a:blip r:embed="rId6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991226" y="1291089"/>
            <a:ext cx="3242158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Using cloud services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26" name="Image"/>
          <p:cNvPicPr>
            <a:picLocks noChangeAspect="1"/>
          </p:cNvPicPr>
          <p:nvPr/>
        </p:nvPicPr>
        <p:blipFill>
          <a:blip r:embed="rId6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14800" y="2822660"/>
            <a:ext cx="2561301" cy="2320840"/>
          </a:xfrm>
          <a:prstGeom prst="rect">
            <a:avLst/>
          </a:prstGeom>
        </p:spPr>
      </p:pic>
      <p:pic>
        <p:nvPicPr>
          <p:cNvPr id="627" name="Image"/>
          <p:cNvPicPr>
            <a:picLocks noChangeAspect="1"/>
          </p:cNvPicPr>
          <p:nvPr/>
        </p:nvPicPr>
        <p:blipFill>
          <a:blip r:embed="rId6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14800" y="2822660"/>
            <a:ext cx="2561300" cy="2320840"/>
          </a:xfrm>
          <a:prstGeom prst="rect">
            <a:avLst/>
          </a:prstGeom>
        </p:spPr>
      </p:pic>
      <p:pic>
        <p:nvPicPr>
          <p:cNvPr id="628" name="Image"/>
          <p:cNvPicPr>
            <a:picLocks noChangeAspect="1"/>
          </p:cNvPicPr>
          <p:nvPr/>
        </p:nvPicPr>
        <p:blipFill>
          <a:blip r:embed="rId6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91925" y="3512078"/>
            <a:ext cx="1446057" cy="723000"/>
          </a:xfrm>
          <a:prstGeom prst="rect">
            <a:avLst/>
          </a:prstGeom>
        </p:spPr>
      </p:pic>
      <p:pic>
        <p:nvPicPr>
          <p:cNvPr id="629" name="Image"/>
          <p:cNvPicPr>
            <a:picLocks noChangeAspect="1"/>
          </p:cNvPicPr>
          <p:nvPr/>
        </p:nvPicPr>
        <p:blipFill>
          <a:blip r:embed="rId6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91925" y="3512078"/>
            <a:ext cx="1446057" cy="723000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6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83450" y="1911600"/>
            <a:ext cx="482350" cy="482350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6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83450" y="1911600"/>
            <a:ext cx="482351" cy="482350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6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11275" y="1911600"/>
            <a:ext cx="482350" cy="482349"/>
          </a:xfrm>
          <a:prstGeom prst="rect">
            <a:avLst/>
          </a:prstGeom>
        </p:spPr>
      </p:pic>
      <p:pic>
        <p:nvPicPr>
          <p:cNvPr id="633" name="Image"/>
          <p:cNvPicPr>
            <a:picLocks noChangeAspect="1"/>
          </p:cNvPicPr>
          <p:nvPr/>
        </p:nvPicPr>
        <p:blipFill>
          <a:blip r:embed="rId6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11275" y="1911600"/>
            <a:ext cx="482350" cy="482349"/>
          </a:xfrm>
          <a:prstGeom prst="rect">
            <a:avLst/>
          </a:prstGeom>
        </p:spPr>
      </p:pic>
      <p:pic>
        <p:nvPicPr>
          <p:cNvPr id="634" name="Image"/>
          <p:cNvPicPr>
            <a:picLocks noChangeAspect="1"/>
          </p:cNvPicPr>
          <p:nvPr/>
        </p:nvPicPr>
        <p:blipFill>
          <a:blip r:embed="rId6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02003" y="1890862"/>
            <a:ext cx="482350" cy="523826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6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02003" y="1890862"/>
            <a:ext cx="482350" cy="523826"/>
          </a:xfrm>
          <a:prstGeom prst="rect">
            <a:avLst/>
          </a:prstGeom>
        </p:spPr>
      </p:pic>
      <p:pic>
        <p:nvPicPr>
          <p:cNvPr id="636" name="Image"/>
          <p:cNvPicPr>
            <a:picLocks noChangeAspect="1"/>
          </p:cNvPicPr>
          <p:nvPr/>
        </p:nvPicPr>
        <p:blipFill>
          <a:blip r:embed="rId6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92724" y="1911599"/>
            <a:ext cx="482351" cy="482350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6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92724" y="1911599"/>
            <a:ext cx="482350" cy="482350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6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67800" y="1890875"/>
            <a:ext cx="1494300" cy="523799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6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53512" y="1876587"/>
            <a:ext cx="1522875" cy="55237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841717" y="2106140"/>
            <a:ext cx="853439" cy="14953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scripts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40" name="Image"/>
          <p:cNvPicPr>
            <a:picLocks noChangeAspect="1"/>
          </p:cNvPicPr>
          <p:nvPr/>
        </p:nvPicPr>
        <p:blipFill>
          <a:blip r:embed="rId6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76625" y="2658025"/>
            <a:ext cx="914350" cy="91435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6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76625" y="2658025"/>
            <a:ext cx="914350" cy="914350"/>
          </a:xfrm>
          <a:prstGeom prst="rect">
            <a:avLst/>
          </a:prstGeom>
        </p:spPr>
      </p:pic>
      <p:pic>
        <p:nvPicPr>
          <p:cNvPr id="642" name="Image"/>
          <p:cNvPicPr>
            <a:picLocks noChangeAspect="1"/>
          </p:cNvPicPr>
          <p:nvPr/>
        </p:nvPicPr>
        <p:blipFill>
          <a:blip r:embed="rId6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7258" y="2709574"/>
            <a:ext cx="635367" cy="811250"/>
          </a:xfrm>
          <a:prstGeom prst="rect">
            <a:avLst/>
          </a:prstGeom>
        </p:spPr>
      </p:pic>
      <p:pic>
        <p:nvPicPr>
          <p:cNvPr id="643" name="Image"/>
          <p:cNvPicPr>
            <a:picLocks noChangeAspect="1"/>
          </p:cNvPicPr>
          <p:nvPr/>
        </p:nvPicPr>
        <p:blipFill>
          <a:blip r:embed="rId6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97258" y="2709574"/>
            <a:ext cx="635367" cy="811250"/>
          </a:xfrm>
          <a:prstGeom prst="rect">
            <a:avLst/>
          </a:prstGeom>
        </p:spPr>
      </p:pic>
      <p:pic>
        <p:nvPicPr>
          <p:cNvPr id="644" name="Image"/>
          <p:cNvPicPr>
            <a:picLocks noChangeAspect="1"/>
          </p:cNvPicPr>
          <p:nvPr/>
        </p:nvPicPr>
        <p:blipFill>
          <a:blip r:embed="rId6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61075" y="3096145"/>
            <a:ext cx="453599" cy="38100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6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76575" y="3033214"/>
            <a:ext cx="211001" cy="163962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6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47628" y="2709584"/>
            <a:ext cx="482349" cy="481741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6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47628" y="2709584"/>
            <a:ext cx="482349" cy="481741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6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86125" y="2694774"/>
            <a:ext cx="332628" cy="408274"/>
          </a:xfrm>
          <a:prstGeom prst="rect">
            <a:avLst/>
          </a:prstGeom>
        </p:spPr>
      </p:pic>
      <p:pic>
        <p:nvPicPr>
          <p:cNvPr id="649" name="Image"/>
          <p:cNvPicPr>
            <a:picLocks noChangeAspect="1"/>
          </p:cNvPicPr>
          <p:nvPr/>
        </p:nvPicPr>
        <p:blipFill>
          <a:blip r:embed="rId6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86125" y="2694774"/>
            <a:ext cx="332627" cy="408274"/>
          </a:xfrm>
          <a:prstGeom prst="rect">
            <a:avLst/>
          </a:prstGeom>
        </p:spPr>
      </p:pic>
      <p:pic>
        <p:nvPicPr>
          <p:cNvPr id="650" name="Image"/>
          <p:cNvPicPr>
            <a:picLocks noChangeAspect="1"/>
          </p:cNvPicPr>
          <p:nvPr/>
        </p:nvPicPr>
        <p:blipFill>
          <a:blip r:embed="rId6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46125" y="2636975"/>
            <a:ext cx="523850" cy="523850"/>
          </a:xfrm>
          <a:prstGeom prst="rect">
            <a:avLst/>
          </a:prstGeom>
        </p:spPr>
      </p:pic>
      <p:pic>
        <p:nvPicPr>
          <p:cNvPr id="651" name="Image"/>
          <p:cNvPicPr>
            <a:picLocks noChangeAspect="1"/>
          </p:cNvPicPr>
          <p:nvPr/>
        </p:nvPicPr>
        <p:blipFill>
          <a:blip r:embed="rId6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46125" y="2636975"/>
            <a:ext cx="523850" cy="523850"/>
          </a:xfrm>
          <a:prstGeom prst="rect">
            <a:avLst/>
          </a:prstGeom>
        </p:spPr>
      </p:pic>
      <p:pic>
        <p:nvPicPr>
          <p:cNvPr id="652" name="Image"/>
          <p:cNvPicPr>
            <a:picLocks noChangeAspect="1"/>
          </p:cNvPicPr>
          <p:nvPr/>
        </p:nvPicPr>
        <p:blipFill>
          <a:blip r:embed="rId6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7376" y="2614673"/>
            <a:ext cx="482349" cy="568449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6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7376" y="2614673"/>
            <a:ext cx="482350" cy="568449"/>
          </a:xfrm>
          <a:prstGeom prst="rect">
            <a:avLst/>
          </a:prstGeom>
        </p:spPr>
      </p:pic>
      <p:pic>
        <p:nvPicPr>
          <p:cNvPr id="654" name="Image"/>
          <p:cNvPicPr>
            <a:picLocks noChangeAspect="1"/>
          </p:cNvPicPr>
          <p:nvPr/>
        </p:nvPicPr>
        <p:blipFill>
          <a:blip r:embed="rId6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04320" y="2657725"/>
            <a:ext cx="482348" cy="482348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6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04320" y="2657725"/>
            <a:ext cx="482348" cy="48234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"/>
          <p:cNvPicPr>
            <a:picLocks noChangeAspect="1"/>
          </p:cNvPicPr>
          <p:nvPr/>
        </p:nvPicPr>
        <p:blipFill>
          <a:blip r:embed="rId6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6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05696"/>
            <a:ext cx="9143998" cy="4132106"/>
          </a:xfrm>
          <a:prstGeom prst="rect">
            <a:avLst/>
          </a:prstGeom>
        </p:spPr>
      </p:pic>
      <p:pic>
        <p:nvPicPr>
          <p:cNvPr id="658" name="Image"/>
          <p:cNvPicPr>
            <a:picLocks noChangeAspect="1"/>
          </p:cNvPicPr>
          <p:nvPr/>
        </p:nvPicPr>
        <p:blipFill>
          <a:blip r:embed="rId6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505696"/>
            <a:ext cx="9143998" cy="413210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Image"/>
          <p:cNvPicPr>
            <a:picLocks noChangeAspect="1"/>
          </p:cNvPicPr>
          <p:nvPr/>
        </p:nvPicPr>
        <p:blipFill>
          <a:blip r:embed="rId6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60" name="Image"/>
          <p:cNvPicPr>
            <a:picLocks noChangeAspect="1"/>
          </p:cNvPicPr>
          <p:nvPr/>
        </p:nvPicPr>
        <p:blipFill>
          <a:blip r:embed="rId6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003650"/>
            <a:ext cx="8313900" cy="569400"/>
          </a:xfrm>
          <a:prstGeom prst="rect">
            <a:avLst/>
          </a:prstGeom>
        </p:spPr>
      </p:pic>
      <p:pic>
        <p:nvPicPr>
          <p:cNvPr id="661" name="Image"/>
          <p:cNvPicPr>
            <a:picLocks noChangeAspect="1"/>
          </p:cNvPicPr>
          <p:nvPr/>
        </p:nvPicPr>
        <p:blipFill>
          <a:blip r:embed="rId6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2437" y="998887"/>
            <a:ext cx="8323425" cy="578925"/>
          </a:xfrm>
          <a:prstGeom prst="rect">
            <a:avLst/>
          </a:prstGeom>
        </p:spPr>
      </p:pic>
      <p:pic>
        <p:nvPicPr>
          <p:cNvPr id="662" name="Image"/>
          <p:cNvPicPr>
            <a:picLocks noChangeAspect="1"/>
          </p:cNvPicPr>
          <p:nvPr/>
        </p:nvPicPr>
        <p:blipFill>
          <a:blip r:embed="rId6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165940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"selenium"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2830754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"start_process" : false,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370926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"host": "ondemand.saucelabs.com",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146418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"port": 80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48806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},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214746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"test_settings"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1757019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"default"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214746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"output": true,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478299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"selenium_host": "ondemand.saucelabs.com",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2635529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"selenium_port": 80,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380687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"username": "${SAUCE_USERNAME}",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419732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"access_key": "${SAUCE_ACCESS_KEY}",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02597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"desiredCapabilities":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206960"/>
            <a:ext cx="3221203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"browserName": "chrome",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492710"/>
            <a:ext cx="331881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"platform": "Windows 10",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778460"/>
            <a:ext cx="2342693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"version": "48"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5064210"/>
            <a:ext cx="78089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Image"/>
          <p:cNvPicPr>
            <a:picLocks noChangeAspect="1"/>
          </p:cNvPicPr>
          <p:nvPr/>
        </p:nvPicPr>
        <p:blipFill>
          <a:blip r:embed="rId6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64" name="Image"/>
          <p:cNvPicPr>
            <a:picLocks noChangeAspect="1"/>
          </p:cNvPicPr>
          <p:nvPr/>
        </p:nvPicPr>
        <p:blipFill>
          <a:blip r:embed="rId6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756250"/>
            <a:ext cx="8313900" cy="569400"/>
          </a:xfrm>
          <a:prstGeom prst="rect">
            <a:avLst/>
          </a:prstGeom>
        </p:spPr>
      </p:pic>
      <p:pic>
        <p:nvPicPr>
          <p:cNvPr id="665" name="Image"/>
          <p:cNvPicPr>
            <a:picLocks noChangeAspect="1"/>
          </p:cNvPicPr>
          <p:nvPr/>
        </p:nvPicPr>
        <p:blipFill>
          <a:blip r:embed="rId6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2437" y="2751487"/>
            <a:ext cx="8323425" cy="578925"/>
          </a:xfrm>
          <a:prstGeom prst="rect">
            <a:avLst/>
          </a:prstGeom>
        </p:spPr>
      </p:pic>
      <p:pic>
        <p:nvPicPr>
          <p:cNvPr id="666" name="Image"/>
          <p:cNvPicPr>
            <a:picLocks noChangeAspect="1"/>
          </p:cNvPicPr>
          <p:nvPr/>
        </p:nvPicPr>
        <p:blipFill>
          <a:blip r:embed="rId6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165940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"selenium"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2830754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"start_process" : false,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370926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"host": "ondemand.saucelabs.com",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146418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"port": 80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48806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},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214746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"test_settings"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1757019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"default"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214746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"output": true,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478299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"selenium_host": "ondemand.saucelabs.com",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2635529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"selenium_port": 80,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380687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"username": "${SAUCE_USERNAME}",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419732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"access_key": "${SAUCE_ACCESS_KEY}",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02597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"desiredCapabilities":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206960"/>
            <a:ext cx="3221203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"browserName": "chrome",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492710"/>
            <a:ext cx="331881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"platform": "Windows 10",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778460"/>
            <a:ext cx="2342693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"version": "48"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5064210"/>
            <a:ext cx="78089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350" y="1112398"/>
            <a:ext cx="64413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900422" y="1214887"/>
            <a:ext cx="5423612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SOFTWARE DEVELOPMENT CYCLE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9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16475" y="2047875"/>
            <a:ext cx="2336100" cy="8331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97425" y="2028825"/>
            <a:ext cx="2374200" cy="8712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963706" y="2379347"/>
            <a:ext cx="1903323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REQUIREMENTS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80150" y="3876025"/>
            <a:ext cx="2336100" cy="8331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61100" y="3856975"/>
            <a:ext cx="2374200" cy="8712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279850" y="4207497"/>
            <a:ext cx="798957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TESTS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3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62175" y="2047862"/>
            <a:ext cx="2336099" cy="833100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43125" y="2028812"/>
            <a:ext cx="2374199" cy="8712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114138" y="2379335"/>
            <a:ext cx="2093519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IMPLEMENTATION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4525" y="2880975"/>
            <a:ext cx="1295100" cy="985500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65475" y="2861925"/>
            <a:ext cx="1151280" cy="885169"/>
          </a:xfrm>
          <a:prstGeom prst="rect">
            <a:avLst/>
          </a:prstGeom>
        </p:spPr>
      </p:pic>
      <p:pic>
        <p:nvPicPr>
          <p:cNvPr id="47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40546" y="3658913"/>
            <a:ext cx="213803" cy="192882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35325" y="2880962"/>
            <a:ext cx="894900" cy="10092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67943" y="2861912"/>
            <a:ext cx="781331" cy="876260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53229" y="3658319"/>
            <a:ext cx="199899" cy="209219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33525" y="2445375"/>
            <a:ext cx="719100" cy="38100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14525" y="2382444"/>
            <a:ext cx="211001" cy="163962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5000" y="1540962"/>
            <a:ext cx="722999" cy="72300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45000" y="1540962"/>
            <a:ext cx="722999" cy="72300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98449" y="1753424"/>
            <a:ext cx="510525" cy="510525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98449" y="1753425"/>
            <a:ext cx="510525" cy="510525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52025" y="4000887"/>
            <a:ext cx="664075" cy="664075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52025" y="4000887"/>
            <a:ext cx="664075" cy="6640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Image"/>
          <p:cNvPicPr>
            <a:picLocks noChangeAspect="1"/>
          </p:cNvPicPr>
          <p:nvPr/>
        </p:nvPicPr>
        <p:blipFill>
          <a:blip r:embed="rId6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68" name="Image"/>
          <p:cNvPicPr>
            <a:picLocks noChangeAspect="1"/>
          </p:cNvPicPr>
          <p:nvPr/>
        </p:nvPicPr>
        <p:blipFill>
          <a:blip r:embed="rId6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3289650"/>
            <a:ext cx="8313900" cy="569400"/>
          </a:xfrm>
          <a:prstGeom prst="rect">
            <a:avLst/>
          </a:prstGeom>
        </p:spPr>
      </p:pic>
      <p:pic>
        <p:nvPicPr>
          <p:cNvPr id="669" name="Image"/>
          <p:cNvPicPr>
            <a:picLocks noChangeAspect="1"/>
          </p:cNvPicPr>
          <p:nvPr/>
        </p:nvPicPr>
        <p:blipFill>
          <a:blip r:embed="rId6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2437" y="3284887"/>
            <a:ext cx="8323425" cy="578925"/>
          </a:xfrm>
          <a:prstGeom prst="rect">
            <a:avLst/>
          </a:prstGeom>
        </p:spPr>
      </p:pic>
      <p:pic>
        <p:nvPicPr>
          <p:cNvPr id="670" name="Image"/>
          <p:cNvPicPr>
            <a:picLocks noChangeAspect="1"/>
          </p:cNvPicPr>
          <p:nvPr/>
        </p:nvPicPr>
        <p:blipFill>
          <a:blip r:embed="rId6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291525"/>
            <a:ext cx="8229600" cy="44058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925" y="492210"/>
            <a:ext cx="165940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"selenium"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777960"/>
            <a:ext cx="2830754" cy="17762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"start_process" : false,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063710"/>
            <a:ext cx="370926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"host": "ondemand.saucelabs.com",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349460"/>
            <a:ext cx="1464182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"port": 80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635210"/>
            <a:ext cx="488061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},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1920960"/>
            <a:ext cx="214746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"test_settings"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206710"/>
            <a:ext cx="1757019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"default" 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492460"/>
            <a:ext cx="214746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"output": true,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2778210"/>
            <a:ext cx="478299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"selenium_host": "ondemand.saucelabs.com",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063960"/>
            <a:ext cx="2635529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"selenium_port": 80,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349710"/>
            <a:ext cx="3806876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"username": "${SAUCE_USERNAME}",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635460"/>
            <a:ext cx="4197325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latin typeface="Consolas"/>
                <a:cs typeface="Consolas"/>
              </a:rPr>
              <a:t>      "access_key": "${SAUCE_ACCESS_KEY}",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3921210"/>
            <a:ext cx="3025978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"desiredCapabilities":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206960"/>
            <a:ext cx="3221203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"browserName": "chrome",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492710"/>
            <a:ext cx="3318814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"platform": "Windows 10",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4778460"/>
            <a:ext cx="2342693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  "version": "48"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42925" y="5064210"/>
            <a:ext cx="780897" cy="17762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onsolas"/>
                <a:cs typeface="Consolas"/>
              </a:rPr>
              <a:t>      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Image"/>
          <p:cNvPicPr>
            <a:picLocks noChangeAspect="1"/>
          </p:cNvPicPr>
          <p:nvPr/>
        </p:nvPicPr>
        <p:blipFill>
          <a:blip r:embed="rId6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72" name="Image"/>
          <p:cNvPicPr>
            <a:picLocks noChangeAspect="1"/>
          </p:cNvPicPr>
          <p:nvPr/>
        </p:nvPicPr>
        <p:blipFill>
          <a:blip r:embed="rId6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73" name="Image"/>
          <p:cNvPicPr>
            <a:picLocks noChangeAspect="1"/>
          </p:cNvPicPr>
          <p:nvPr/>
        </p:nvPicPr>
        <p:blipFill>
          <a:blip r:embed="rId6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74" name="Image"/>
          <p:cNvPicPr>
            <a:picLocks noChangeAspect="1"/>
          </p:cNvPicPr>
          <p:nvPr/>
        </p:nvPicPr>
        <p:blipFill>
          <a:blip r:embed="rId6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1425" y="1761054"/>
            <a:ext cx="6441300" cy="1667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950255" y="1871925"/>
            <a:ext cx="5364329" cy="106268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1598146">
              <a:lnSpc>
                <a:spcPct val="100000"/>
              </a:lnSpc>
            </a:pPr>
            <a:r>
              <a:rPr sz="3600" b="1" spc="10" dirty="0">
                <a:solidFill>
                  <a:srgbClr val="ffffff"/>
                </a:solidFill>
                <a:latin typeface="Arial"/>
                <a:cs typeface="Arial"/>
              </a:rPr>
              <a:t>Epilogue</a:t>
            </a:r>
            <a:endParaRPr sz="3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600" b="1" spc="10" dirty="0">
                <a:solidFill>
                  <a:srgbClr val="ffffff"/>
                </a:solidFill>
                <a:latin typeface="Arial"/>
                <a:cs typeface="Arial"/>
              </a:rPr>
              <a:t>WHY NIGHTWATCH.js?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675" name="Image"/>
          <p:cNvPicPr>
            <a:picLocks noChangeAspect="1"/>
          </p:cNvPicPr>
          <p:nvPr/>
        </p:nvPicPr>
        <p:blipFill>
          <a:blip r:embed="rId6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4650" y="226462"/>
            <a:ext cx="1474850" cy="594500"/>
          </a:xfrm>
          <a:prstGeom prst="rect">
            <a:avLst/>
          </a:prstGeom>
        </p:spPr>
      </p:pic>
      <p:pic>
        <p:nvPicPr>
          <p:cNvPr id="676" name="Image"/>
          <p:cNvPicPr>
            <a:picLocks noChangeAspect="1"/>
          </p:cNvPicPr>
          <p:nvPr/>
        </p:nvPicPr>
        <p:blipFill>
          <a:blip r:embed="rId6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4650" y="226462"/>
            <a:ext cx="1474850" cy="594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Image"/>
          <p:cNvPicPr>
            <a:picLocks noChangeAspect="1"/>
          </p:cNvPicPr>
          <p:nvPr/>
        </p:nvPicPr>
        <p:blipFill>
          <a:blip r:embed="rId6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78" name="Image"/>
          <p:cNvPicPr>
            <a:picLocks noChangeAspect="1"/>
          </p:cNvPicPr>
          <p:nvPr/>
        </p:nvPicPr>
        <p:blipFill>
          <a:blip r:embed="rId6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6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80" name="Image"/>
          <p:cNvPicPr>
            <a:picLocks noChangeAspect="1"/>
          </p:cNvPicPr>
          <p:nvPr/>
        </p:nvPicPr>
        <p:blipFill>
          <a:blip r:embed="rId6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713452" y="1291089"/>
            <a:ext cx="1797710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Conclusion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81" name="Image"/>
          <p:cNvPicPr>
            <a:picLocks noChangeAspect="1"/>
          </p:cNvPicPr>
          <p:nvPr/>
        </p:nvPicPr>
        <p:blipFill>
          <a:blip r:embed="rId6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286870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Command line test runner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6243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1666265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Uses JavaScript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768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168377"/>
            <a:ext cx="2181073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Uses CSS selectors /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725773" y="3168377"/>
            <a:ext cx="67665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XPath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2928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720827"/>
            <a:ext cx="3421228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Continuous Integration support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42817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4273277"/>
            <a:ext cx="2486940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Cloud services support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Image"/>
          <p:cNvPicPr>
            <a:picLocks noChangeAspect="1"/>
          </p:cNvPicPr>
          <p:nvPr/>
        </p:nvPicPr>
        <p:blipFill>
          <a:blip r:embed="rId6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83" name="Image"/>
          <p:cNvPicPr>
            <a:picLocks noChangeAspect="1"/>
          </p:cNvPicPr>
          <p:nvPr/>
        </p:nvPicPr>
        <p:blipFill>
          <a:blip r:embed="rId6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6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6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647157" y="1291089"/>
            <a:ext cx="1930298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Advantages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86" name="Image"/>
          <p:cNvPicPr>
            <a:picLocks noChangeAspect="1"/>
          </p:cNvPicPr>
          <p:nvPr/>
        </p:nvPicPr>
        <p:blipFill>
          <a:blip r:embed="rId6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1888008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Test ANY website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6243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2808808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Complements unit testing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768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168377"/>
            <a:ext cx="170215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Various reports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2928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720827"/>
            <a:ext cx="388871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Visual artifacts (screenshots, videos)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42817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4273277"/>
            <a:ext cx="409879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CI /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954579" y="4273277"/>
            <a:ext cx="2486939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Cloud services support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"/>
          <p:cNvPicPr>
            <a:picLocks noChangeAspect="1"/>
          </p:cNvPicPr>
          <p:nvPr/>
        </p:nvPicPr>
        <p:blipFill>
          <a:blip r:embed="rId6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6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6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6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429225" y="1291089"/>
            <a:ext cx="2366162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Disadvantages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91" name="Image"/>
          <p:cNvPicPr>
            <a:picLocks noChangeAspect="1"/>
          </p:cNvPicPr>
          <p:nvPr/>
        </p:nvPicPr>
        <p:blipFill>
          <a:blip r:embed="rId6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2870759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Takes time for initial setup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6243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3665373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Basic cording knowledge required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Image"/>
          <p:cNvPicPr>
            <a:picLocks noChangeAspect="1"/>
          </p:cNvPicPr>
          <p:nvPr/>
        </p:nvPicPr>
        <p:blipFill>
          <a:blip r:embed="rId6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93" name="Image"/>
          <p:cNvPicPr>
            <a:picLocks noChangeAspect="1"/>
          </p:cNvPicPr>
          <p:nvPr/>
        </p:nvPicPr>
        <p:blipFill>
          <a:blip r:embed="rId6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94" name="Image"/>
          <p:cNvPicPr>
            <a:picLocks noChangeAspect="1"/>
          </p:cNvPicPr>
          <p:nvPr/>
        </p:nvPicPr>
        <p:blipFill>
          <a:blip r:embed="rId6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6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766639" y="1291089"/>
            <a:ext cx="1691335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Resources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96" name="Image"/>
          <p:cNvPicPr>
            <a:picLocks noChangeAspect="1"/>
          </p:cNvPicPr>
          <p:nvPr/>
        </p:nvPicPr>
        <p:blipFill>
          <a:blip r:embed="rId6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2574950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http://nightwatchjs.org/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6243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4732477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https://github.com/nightwatchjs/nightwatch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768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168377"/>
            <a:ext cx="3077642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http://www.seleniumhq.org/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72928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720827"/>
            <a:ext cx="2974086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http://www.saucelabs.com/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Image"/>
          <p:cNvPicPr>
            <a:picLocks noChangeAspect="1"/>
          </p:cNvPicPr>
          <p:nvPr/>
        </p:nvPicPr>
        <p:blipFill>
          <a:blip r:embed="rId6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6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6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00" name="Image"/>
          <p:cNvPicPr>
            <a:picLocks noChangeAspect="1"/>
          </p:cNvPicPr>
          <p:nvPr/>
        </p:nvPicPr>
        <p:blipFill>
          <a:blip r:embed="rId7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73446" y="1291089"/>
            <a:ext cx="2477719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More resources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01" name="Image"/>
          <p:cNvPicPr>
            <a:picLocks noChangeAspect="1"/>
          </p:cNvPicPr>
          <p:nvPr/>
        </p:nvPicPr>
        <p:blipFill>
          <a:blip r:embed="rId7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70250" y="2063625"/>
            <a:ext cx="4831500" cy="26709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713175" y="2193927"/>
            <a:ext cx="2640330" cy="2231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JavaScript Unit Testing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713175" y="2746377"/>
            <a:ext cx="1491615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Matthew Grill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713175" y="3279015"/>
            <a:ext cx="4092448" cy="12763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Open Sans"/>
                <a:cs typeface="Open Sans"/>
              </a:rPr>
              <a:t>https://events.drupal.org/dublin2016/sessions/javascript-unit-testing</a:t>
            </a:r>
            <a:endParaRPr sz="1000">
              <a:latin typeface="Open Sans"/>
              <a:cs typeface="Open Sans"/>
            </a:endParaRPr>
          </a:p>
        </p:txBody>
      </p:sp>
      <p:pic>
        <p:nvPicPr>
          <p:cNvPr id="702" name="Image"/>
          <p:cNvPicPr>
            <a:picLocks noChangeAspect="1"/>
          </p:cNvPicPr>
          <p:nvPr/>
        </p:nvPicPr>
        <p:blipFill>
          <a:blip r:embed="rId7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850" y="1748825"/>
            <a:ext cx="4009399" cy="3007049"/>
          </a:xfrm>
          <a:prstGeom prst="rect">
            <a:avLst/>
          </a:prstGeom>
        </p:spPr>
      </p:pic>
      <p:pic>
        <p:nvPicPr>
          <p:cNvPr id="703" name="Image"/>
          <p:cNvPicPr>
            <a:picLocks noChangeAspect="1"/>
          </p:cNvPicPr>
          <p:nvPr/>
        </p:nvPicPr>
        <p:blipFill>
          <a:blip r:embed="rId7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850" y="1748825"/>
            <a:ext cx="4009399" cy="300704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Image"/>
          <p:cNvPicPr>
            <a:picLocks noChangeAspect="1"/>
          </p:cNvPicPr>
          <p:nvPr/>
        </p:nvPicPr>
        <p:blipFill>
          <a:blip r:embed="rId7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05" name="Image"/>
          <p:cNvPicPr>
            <a:picLocks noChangeAspect="1"/>
          </p:cNvPicPr>
          <p:nvPr/>
        </p:nvPicPr>
        <p:blipFill>
          <a:blip r:embed="rId7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7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7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0725" y="337335"/>
            <a:ext cx="1482550" cy="597650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7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0725" y="337335"/>
            <a:ext cx="1482550" cy="59765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7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7782" y="2650085"/>
            <a:ext cx="6441300" cy="432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069464" y="2795246"/>
            <a:ext cx="3094025" cy="30632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Open Sans"/>
                <a:cs typeface="Open Sans"/>
              </a:rPr>
              <a:t>Evaluate This Session</a:t>
            </a:r>
            <a:endParaRPr sz="2400">
              <a:latin typeface="Open Sans"/>
              <a:cs typeface="Open Sans"/>
            </a:endParaRPr>
          </a:p>
        </p:txBody>
      </p:sp>
      <p:pic>
        <p:nvPicPr>
          <p:cNvPr id="710" name="Image"/>
          <p:cNvPicPr>
            <a:picLocks noChangeAspect="1"/>
          </p:cNvPicPr>
          <p:nvPr/>
        </p:nvPicPr>
        <p:blipFill>
          <a:blip r:embed="rId7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7782" y="3177127"/>
            <a:ext cx="6441300" cy="432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681520" y="3271738"/>
            <a:ext cx="1871167" cy="30632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Open Sans"/>
                <a:cs typeface="Open Sans"/>
              </a:rPr>
              <a:t>THANK YOU!</a:t>
            </a:r>
            <a:endParaRPr sz="2400">
              <a:latin typeface="Open Sans"/>
              <a:cs typeface="Open Sans"/>
            </a:endParaRPr>
          </a:p>
        </p:txBody>
      </p:sp>
      <p:pic>
        <p:nvPicPr>
          <p:cNvPr id="711" name="Image"/>
          <p:cNvPicPr>
            <a:picLocks noChangeAspect="1"/>
          </p:cNvPicPr>
          <p:nvPr/>
        </p:nvPicPr>
        <p:blipFill>
          <a:blip r:embed="rId7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12100" y="2233853"/>
            <a:ext cx="4332649" cy="415700"/>
          </a:xfrm>
          <a:prstGeom prst="rect">
            <a:avLst/>
          </a:prstGeom>
        </p:spPr>
      </p:pic>
      <p:pic>
        <p:nvPicPr>
          <p:cNvPr id="712" name="Image"/>
          <p:cNvPicPr>
            <a:picLocks noChangeAspect="1"/>
          </p:cNvPicPr>
          <p:nvPr/>
        </p:nvPicPr>
        <p:blipFill>
          <a:blip r:embed="rId7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12100" y="2233853"/>
            <a:ext cx="4332648" cy="415700"/>
          </a:xfrm>
          <a:prstGeom prst="rect">
            <a:avLst/>
          </a:prstGeom>
        </p:spPr>
      </p:pic>
      <p:pic>
        <p:nvPicPr>
          <p:cNvPr id="713" name="Image"/>
          <p:cNvPicPr>
            <a:picLocks noChangeAspect="1"/>
          </p:cNvPicPr>
          <p:nvPr/>
        </p:nvPicPr>
        <p:blipFill>
          <a:blip r:embed="rId7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7782" y="2225560"/>
            <a:ext cx="6441300" cy="4323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713029" y="2350909"/>
            <a:ext cx="3780536" cy="20421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Open Sans"/>
                <a:cs typeface="Open Sans"/>
              </a:rPr>
              <a:t>events.drupal.org/dublin2016/schedule</a:t>
            </a:r>
            <a:endParaRPr sz="1600">
              <a:latin typeface="Open Sans"/>
              <a:cs typeface="Open Sans"/>
            </a:endParaRPr>
          </a:p>
        </p:txBody>
      </p:sp>
      <p:pic>
        <p:nvPicPr>
          <p:cNvPr id="714" name="Image"/>
          <p:cNvPicPr>
            <a:picLocks noChangeAspect="1"/>
          </p:cNvPicPr>
          <p:nvPr/>
        </p:nvPicPr>
        <p:blipFill>
          <a:blip r:embed="rId7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70650" y="337324"/>
            <a:ext cx="3015550" cy="1697038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7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70650" y="337324"/>
            <a:ext cx="3015550" cy="1697038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7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32550" y="299224"/>
            <a:ext cx="3091750" cy="177323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Image"/>
          <p:cNvPicPr>
            <a:picLocks noChangeAspect="1"/>
          </p:cNvPicPr>
          <p:nvPr/>
        </p:nvPicPr>
        <p:blipFill>
          <a:blip r:embed="rId7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7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19" name="Image"/>
          <p:cNvPicPr>
            <a:picLocks noChangeAspect="1"/>
          </p:cNvPicPr>
          <p:nvPr/>
        </p:nvPicPr>
        <p:blipFill>
          <a:blip r:embed="rId7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20" name="Image"/>
          <p:cNvPicPr>
            <a:picLocks noChangeAspect="1"/>
          </p:cNvPicPr>
          <p:nvPr/>
        </p:nvPicPr>
        <p:blipFill>
          <a:blip r:embed="rId7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25" y="571650"/>
            <a:ext cx="9140775" cy="4000200"/>
          </a:xfrm>
          <a:prstGeom prst="rect">
            <a:avLst/>
          </a:prstGeom>
        </p:spPr>
      </p:pic>
      <p:pic>
        <p:nvPicPr>
          <p:cNvPr id="721" name="Image"/>
          <p:cNvPicPr>
            <a:picLocks noChangeAspect="1"/>
          </p:cNvPicPr>
          <p:nvPr/>
        </p:nvPicPr>
        <p:blipFill>
          <a:blip r:embed="rId7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51050" y="998774"/>
            <a:ext cx="3819300" cy="720299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836775" y="1098470"/>
            <a:ext cx="1746250" cy="28346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676fb3"/>
                </a:solidFill>
                <a:latin typeface="Arial"/>
                <a:cs typeface="Arial"/>
              </a:rPr>
              <a:t>QUESTIONS?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22" name="Image"/>
          <p:cNvPicPr>
            <a:picLocks noChangeAspect="1"/>
          </p:cNvPicPr>
          <p:nvPr/>
        </p:nvPicPr>
        <p:blipFill>
          <a:blip r:embed="rId7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25" y="575100"/>
            <a:ext cx="4677300" cy="4000200"/>
          </a:xfrm>
          <a:prstGeom prst="rect">
            <a:avLst/>
          </a:prstGeom>
        </p:spPr>
      </p:pic>
      <p:pic>
        <p:nvPicPr>
          <p:cNvPr id="723" name="Image"/>
          <p:cNvPicPr>
            <a:picLocks noChangeAspect="1"/>
          </p:cNvPicPr>
          <p:nvPr/>
        </p:nvPicPr>
        <p:blipFill>
          <a:blip r:embed="rId7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3974" y="1738461"/>
            <a:ext cx="4031099" cy="2513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849699" y="1883622"/>
            <a:ext cx="3564635" cy="30632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Open Sans"/>
                <a:cs typeface="Open Sans"/>
              </a:rPr>
              <a:t>         bit.ly/dce16-nwatch</a:t>
            </a:r>
            <a:endParaRPr sz="24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849699" y="2836122"/>
            <a:ext cx="2763621" cy="30632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Open Sans"/>
                <a:cs typeface="Open Sans"/>
              </a:rPr>
              <a:t>         @VladimirAus</a:t>
            </a:r>
            <a:endParaRPr sz="2400">
              <a:latin typeface="Open Sans"/>
              <a:cs typeface="Open Sans"/>
            </a:endParaRPr>
          </a:p>
        </p:txBody>
      </p:sp>
      <p:pic>
        <p:nvPicPr>
          <p:cNvPr id="724" name="Image"/>
          <p:cNvPicPr>
            <a:picLocks noChangeAspect="1"/>
          </p:cNvPicPr>
          <p:nvPr/>
        </p:nvPicPr>
        <p:blipFill>
          <a:blip r:embed="rId7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0175" y="1800925"/>
            <a:ext cx="510525" cy="510525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7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0175" y="1800925"/>
            <a:ext cx="510525" cy="510525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7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0175" y="2740037"/>
            <a:ext cx="510525" cy="510525"/>
          </a:xfrm>
          <a:prstGeom prst="rect">
            <a:avLst/>
          </a:prstGeom>
        </p:spPr>
      </p:pic>
      <p:pic>
        <p:nvPicPr>
          <p:cNvPr id="727" name="Image"/>
          <p:cNvPicPr>
            <a:picLocks noChangeAspect="1"/>
          </p:cNvPicPr>
          <p:nvPr/>
        </p:nvPicPr>
        <p:blipFill>
          <a:blip r:embed="rId7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0175" y="2740037"/>
            <a:ext cx="510525" cy="510525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7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25" y="1012686"/>
            <a:ext cx="4677200" cy="3118118"/>
          </a:xfrm>
          <a:prstGeom prst="rect">
            <a:avLst/>
          </a:prstGeom>
        </p:spPr>
      </p:pic>
      <p:pic>
        <p:nvPicPr>
          <p:cNvPr id="729" name="Image"/>
          <p:cNvPicPr>
            <a:picLocks noChangeAspect="1"/>
          </p:cNvPicPr>
          <p:nvPr/>
        </p:nvPicPr>
        <p:blipFill>
          <a:blip r:embed="rId7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25" y="1012686"/>
            <a:ext cx="4677200" cy="31181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268442" y="1291089"/>
            <a:ext cx="2705710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1.  Requirements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215958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Search for surname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6243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3109417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Display person’s information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6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188600"/>
            <a:ext cx="7140600" cy="7230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482108" y="1291089"/>
            <a:ext cx="2260397" cy="3401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676fb3"/>
                </a:solidFill>
                <a:latin typeface="Arial"/>
                <a:cs typeface="Arial"/>
              </a:rPr>
              <a:t>2. Manual test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8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1775" y="1933175"/>
            <a:ext cx="7140600" cy="28227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178024" y="20719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063476"/>
            <a:ext cx="2186101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Go to search engine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2624385"/>
            <a:ext cx="201396" cy="2144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2615927"/>
            <a:ext cx="3276753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Type surname into search box</a:t>
            </a:r>
            <a:endParaRPr sz="1800">
              <a:latin typeface="Open Sans"/>
              <a:cs typeface="Open Sans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78024" y="3176835"/>
            <a:ext cx="201396" cy="21442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4700" y="3168377"/>
            <a:ext cx="4184524" cy="22974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Open Sans"/>
                <a:cs typeface="Open Sans"/>
              </a:rPr>
              <a:t>Check for result in right hand side area</a:t>
            </a:r>
            <a:endParaRPr sz="1800">
              <a:latin typeface="Open Sans"/>
              <a:cs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834229"/>
            <a:ext cx="9144000" cy="347504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834229"/>
            <a:ext cx="9144000" cy="3475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2018-04-25T00:23:17Z</dcterms:created>
  <dcterms:modified xsi:type="dcterms:W3CDTF">2018-04-25T00:23:17Z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2018-04-25T00:00:00Z</vt:filetime>
  </property>
  <property fmtid="{D5CDD505-2E9C-101B-9397-08002B2CF9AE}" pid="3" name="LastSaved">
    <vt:filetime>2018-04-25T00:00:00Z</vt:filetime>
  </property>
</Properties>
</file>